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83" r:id="rId3"/>
    <p:sldMasterId id="2147483684" r:id="rId4"/>
    <p:sldMasterId id="214748368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Lst>
  <p:sldSz cy="5143500" cx="9144000"/>
  <p:notesSz cx="6858000" cy="9144000"/>
  <p:embeddedFontLst>
    <p:embeddedFont>
      <p:font typeface="Varela Round"/>
      <p:regular r:id="rId49"/>
    </p:embeddedFont>
    <p:embeddedFont>
      <p:font typeface="Happy Monkey"/>
      <p:regular r:id="rId50"/>
    </p:embeddedFont>
    <p:embeddedFont>
      <p:font typeface="Droid Sans"/>
      <p:regular r:id="rId51"/>
      <p:bold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font" Target="fonts/VarelaRound-regular.fntdata"/><Relationship Id="rId5" Type="http://schemas.openxmlformats.org/officeDocument/2006/relationships/slideMaster" Target="slideMasters/slideMaster3.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DroidSans-regular.fntdata"/><Relationship Id="rId50" Type="http://schemas.openxmlformats.org/officeDocument/2006/relationships/font" Target="fonts/HappyMonkey-regular.fntdata"/><Relationship Id="rId52" Type="http://schemas.openxmlformats.org/officeDocument/2006/relationships/font" Target="fonts/DroidSans-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00.png>
</file>

<file path=ppt/media/image01.png>
</file>

<file path=ppt/media/image02.png>
</file>

<file path=ppt/media/image03.png>
</file>

<file path=ppt/media/image04.png>
</file>

<file path=ppt/media/image05.png>
</file>

<file path=ppt/media/image06.png>
</file>

<file path=ppt/media/image07.jpg>
</file>

<file path=ppt/media/image08.png>
</file>

<file path=ppt/media/image09.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gadgets.ndtv.com/mobiles/news/samsung-find-my-mobile-exploit-allegedly-lets-attackers-remotely-lock-your-phone-613054" TargetMode="Externa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gadgets.ndtv.com/mobiles/news/samsung-find-my-mobile-exploit-allegedly-lets-attackers-remotely-lock-your-phone-613054"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gadgets.ndtv.com/mobiles/news/samsung-find-my-mobile-exploit-allegedly-lets-attackers-remotely-lock-your-phone-613054" TargetMode="Externa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3" name="Shape 153"/>
        <p:cNvGrpSpPr/>
        <p:nvPr/>
      </p:nvGrpSpPr>
      <p:grpSpPr>
        <a:xfrm>
          <a:off x="0" y="0"/>
          <a:ext cx="0" cy="0"/>
          <a:chOff x="0" y="0"/>
          <a:chExt cx="0" cy="0"/>
        </a:xfrm>
      </p:grpSpPr>
      <p:sp>
        <p:nvSpPr>
          <p:cNvPr id="154" name="Shape 154"/>
          <p:cNvSpPr txBox="1"/>
          <p:nvPr>
            <p:ph idx="1" type="body"/>
          </p:nvPr>
        </p:nvSpPr>
        <p:spPr>
          <a:xfrm>
            <a:off x="533520" y="3352680"/>
            <a:ext cx="5790000" cy="5256300"/>
          </a:xfrm>
          <a:prstGeom prst="rect">
            <a:avLst/>
          </a:prstGeom>
          <a:noFill/>
          <a:ln>
            <a:noFill/>
          </a:ln>
        </p:spPr>
        <p:txBody>
          <a:bodyPr anchorCtr="0" anchor="t" bIns="0" lIns="0" rIns="0" tIns="0">
            <a:noAutofit/>
          </a:bodyPr>
          <a:lstStyle/>
          <a:p>
            <a:pPr lvl="0" rtl="0">
              <a:spcBef>
                <a:spcPts val="0"/>
              </a:spcBef>
              <a:buNone/>
            </a:pPr>
            <a:r>
              <a:t/>
            </a:r>
            <a:endParaRPr b="0" i="0" sz="1800" u="none" cap="none" strike="noStrike"/>
          </a:p>
        </p:txBody>
      </p:sp>
      <p:sp>
        <p:nvSpPr>
          <p:cNvPr id="155" name="Shape 155"/>
          <p:cNvSpPr/>
          <p:nvPr/>
        </p:nvSpPr>
        <p:spPr>
          <a:xfrm>
            <a:off x="3886200" y="8686800"/>
            <a:ext cx="2970300" cy="455700"/>
          </a:xfrm>
          <a:prstGeom prst="rect">
            <a:avLst/>
          </a:prstGeom>
          <a:noFill/>
          <a:ln>
            <a:noFill/>
          </a:ln>
        </p:spPr>
        <p:txBody>
          <a:bodyPr anchorCtr="0" anchor="b" bIns="45000" lIns="90000" rIns="90000" tIns="45000">
            <a:noAutofit/>
          </a:bodyPr>
          <a:lstStyle/>
          <a:p>
            <a:pPr indent="0" lvl="0" marL="0" marR="0" rtl="0" algn="r">
              <a:lnSpc>
                <a:spcPct val="100000"/>
              </a:lnSpc>
              <a:spcBef>
                <a:spcPts val="0"/>
              </a:spcBef>
              <a:buSzPct val="25000"/>
              <a:buNone/>
            </a:pPr>
            <a:fld id="{00000000-1234-1234-1234-123412341234}" type="slidenum">
              <a:rPr b="0" i="0" lang="en" sz="1200" u="none" cap="none" strike="noStrike">
                <a:solidFill>
                  <a:srgbClr val="000000"/>
                </a:solidFill>
                <a:latin typeface="Arial"/>
                <a:ea typeface="Arial"/>
                <a:cs typeface="Arial"/>
                <a:sym typeface="Arial"/>
              </a:rPr>
              <a:t>‹#›</a:t>
            </a:fld>
          </a:p>
        </p:txBody>
      </p:sp>
      <p:sp>
        <p:nvSpPr>
          <p:cNvPr id="156" name="Shape 156"/>
          <p:cNvSpPr/>
          <p:nvPr>
            <p:ph idx="2" type="sldImg"/>
          </p:nvPr>
        </p:nvSpPr>
        <p:spPr>
          <a:xfrm>
            <a:off x="889208" y="685800"/>
            <a:ext cx="50802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 name="Shape 2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7" name="Shape 217"/>
        <p:cNvGrpSpPr/>
        <p:nvPr/>
      </p:nvGrpSpPr>
      <p:grpSpPr>
        <a:xfrm>
          <a:off x="0" y="0"/>
          <a:ext cx="0" cy="0"/>
          <a:chOff x="0" y="0"/>
          <a:chExt cx="0" cy="0"/>
        </a:xfrm>
      </p:grpSpPr>
      <p:sp>
        <p:nvSpPr>
          <p:cNvPr id="218" name="Shape 2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 name="Shape 21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1" name="Shape 231"/>
        <p:cNvGrpSpPr/>
        <p:nvPr/>
      </p:nvGrpSpPr>
      <p:grpSpPr>
        <a:xfrm>
          <a:off x="0" y="0"/>
          <a:ext cx="0" cy="0"/>
          <a:chOff x="0" y="0"/>
          <a:chExt cx="0" cy="0"/>
        </a:xfrm>
      </p:grpSpPr>
      <p:sp>
        <p:nvSpPr>
          <p:cNvPr id="232" name="Shape 2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3" name="Shape 23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8" name="Shape 238"/>
        <p:cNvGrpSpPr/>
        <p:nvPr/>
      </p:nvGrpSpPr>
      <p:grpSpPr>
        <a:xfrm>
          <a:off x="0" y="0"/>
          <a:ext cx="0" cy="0"/>
          <a:chOff x="0" y="0"/>
          <a:chExt cx="0" cy="0"/>
        </a:xfrm>
      </p:grpSpPr>
      <p:sp>
        <p:nvSpPr>
          <p:cNvPr id="239" name="Shape 2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0" name="Shape 24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5" name="Shape 245"/>
        <p:cNvGrpSpPr/>
        <p:nvPr/>
      </p:nvGrpSpPr>
      <p:grpSpPr>
        <a:xfrm>
          <a:off x="0" y="0"/>
          <a:ext cx="0" cy="0"/>
          <a:chOff x="0" y="0"/>
          <a:chExt cx="0" cy="0"/>
        </a:xfrm>
      </p:grpSpPr>
      <p:sp>
        <p:nvSpPr>
          <p:cNvPr id="246" name="Shape 2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7" name="Shape 24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2" name="Shape 252"/>
        <p:cNvGrpSpPr/>
        <p:nvPr/>
      </p:nvGrpSpPr>
      <p:grpSpPr>
        <a:xfrm>
          <a:off x="0" y="0"/>
          <a:ext cx="0" cy="0"/>
          <a:chOff x="0" y="0"/>
          <a:chExt cx="0" cy="0"/>
        </a:xfrm>
      </p:grpSpPr>
      <p:sp>
        <p:nvSpPr>
          <p:cNvPr id="253" name="Shape 2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4" name="Shape 25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9" name="Shape 259"/>
        <p:cNvGrpSpPr/>
        <p:nvPr/>
      </p:nvGrpSpPr>
      <p:grpSpPr>
        <a:xfrm>
          <a:off x="0" y="0"/>
          <a:ext cx="0" cy="0"/>
          <a:chOff x="0" y="0"/>
          <a:chExt cx="0" cy="0"/>
        </a:xfrm>
      </p:grpSpPr>
      <p:sp>
        <p:nvSpPr>
          <p:cNvPr id="260" name="Shape 2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1" name="Shape 26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7" name="Shape 267"/>
        <p:cNvGrpSpPr/>
        <p:nvPr/>
      </p:nvGrpSpPr>
      <p:grpSpPr>
        <a:xfrm>
          <a:off x="0" y="0"/>
          <a:ext cx="0" cy="0"/>
          <a:chOff x="0" y="0"/>
          <a:chExt cx="0" cy="0"/>
        </a:xfrm>
      </p:grpSpPr>
      <p:sp>
        <p:nvSpPr>
          <p:cNvPr id="268" name="Shape 2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9" name="Shape 2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4" name="Shape 274"/>
        <p:cNvGrpSpPr/>
        <p:nvPr/>
      </p:nvGrpSpPr>
      <p:grpSpPr>
        <a:xfrm>
          <a:off x="0" y="0"/>
          <a:ext cx="0" cy="0"/>
          <a:chOff x="0" y="0"/>
          <a:chExt cx="0" cy="0"/>
        </a:xfrm>
      </p:grpSpPr>
      <p:sp>
        <p:nvSpPr>
          <p:cNvPr id="275" name="Shape 2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6" name="Shape 2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2" name="Shape 162"/>
        <p:cNvGrpSpPr/>
        <p:nvPr/>
      </p:nvGrpSpPr>
      <p:grpSpPr>
        <a:xfrm>
          <a:off x="0" y="0"/>
          <a:ext cx="0" cy="0"/>
          <a:chOff x="0" y="0"/>
          <a:chExt cx="0" cy="0"/>
        </a:xfrm>
      </p:grpSpPr>
      <p:sp>
        <p:nvSpPr>
          <p:cNvPr id="163" name="Shape 163"/>
          <p:cNvSpPr txBox="1"/>
          <p:nvPr>
            <p:ph idx="1" type="body"/>
          </p:nvPr>
        </p:nvSpPr>
        <p:spPr>
          <a:xfrm>
            <a:off x="533520" y="3352680"/>
            <a:ext cx="5790000" cy="5256300"/>
          </a:xfrm>
          <a:prstGeom prst="rect">
            <a:avLst/>
          </a:prstGeom>
          <a:noFill/>
          <a:ln>
            <a:noFill/>
          </a:ln>
        </p:spPr>
        <p:txBody>
          <a:bodyPr anchorCtr="0" anchor="t" bIns="0" lIns="0" rIns="0" tIns="0">
            <a:noAutofit/>
          </a:bodyPr>
          <a:lstStyle/>
          <a:p>
            <a:pPr indent="0" lvl="0" marL="0" marR="0" rtl="0" algn="l">
              <a:lnSpc>
                <a:spcPct val="100000"/>
              </a:lnSpc>
              <a:spcBef>
                <a:spcPts val="0"/>
              </a:spcBef>
              <a:buNone/>
            </a:pPr>
            <a:r>
              <a:t/>
            </a:r>
            <a:endParaRPr b="0" i="0" sz="1800" u="none" cap="none" strike="noStrike"/>
          </a:p>
        </p:txBody>
      </p:sp>
      <p:sp>
        <p:nvSpPr>
          <p:cNvPr id="164" name="Shape 164"/>
          <p:cNvSpPr/>
          <p:nvPr/>
        </p:nvSpPr>
        <p:spPr>
          <a:xfrm>
            <a:off x="3886200" y="8686800"/>
            <a:ext cx="2970300" cy="455700"/>
          </a:xfrm>
          <a:prstGeom prst="rect">
            <a:avLst/>
          </a:prstGeom>
          <a:noFill/>
          <a:ln>
            <a:noFill/>
          </a:ln>
        </p:spPr>
        <p:txBody>
          <a:bodyPr anchorCtr="0" anchor="b" bIns="45000" lIns="90000" rIns="90000" tIns="45000">
            <a:noAutofit/>
          </a:bodyPr>
          <a:lstStyle/>
          <a:p>
            <a:pPr indent="0" lvl="0" marL="0" marR="0" rtl="0" algn="r">
              <a:lnSpc>
                <a:spcPct val="100000"/>
              </a:lnSpc>
              <a:spcBef>
                <a:spcPts val="0"/>
              </a:spcBef>
              <a:buSzPct val="25000"/>
              <a:buNone/>
            </a:pPr>
            <a:fld id="{00000000-1234-1234-1234-123412341234}" type="slidenum">
              <a:rPr b="0" i="0" lang="en" sz="1200" u="none" cap="none" strike="noStrike">
                <a:solidFill>
                  <a:srgbClr val="000000"/>
                </a:solidFill>
                <a:latin typeface="Arial"/>
                <a:ea typeface="Arial"/>
                <a:cs typeface="Arial"/>
                <a:sym typeface="Arial"/>
              </a:rPr>
              <a:t>‹#›</a:t>
            </a:fld>
          </a:p>
        </p:txBody>
      </p:sp>
      <p:sp>
        <p:nvSpPr>
          <p:cNvPr id="165" name="Shape 165"/>
          <p:cNvSpPr/>
          <p:nvPr>
            <p:ph idx="2" type="sldImg"/>
          </p:nvPr>
        </p:nvSpPr>
        <p:spPr>
          <a:xfrm>
            <a:off x="889208" y="685800"/>
            <a:ext cx="50802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2" name="Shape 2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lnSpc>
                <a:spcPct val="115000"/>
              </a:lnSpc>
              <a:spcBef>
                <a:spcPts val="0"/>
              </a:spcBef>
              <a:buClr>
                <a:schemeClr val="dk1"/>
              </a:buClr>
              <a:buSzPct val="100000"/>
              <a:buFont typeface="Arial"/>
              <a:buNone/>
            </a:pPr>
            <a:r>
              <a:rPr lang="en">
                <a:solidFill>
                  <a:schemeClr val="dk1"/>
                </a:solidFill>
              </a:rPr>
              <a:t>var cmd = new SqlCommand(‘’SELECT * FORM EMPLOYEED WHERE ID=@id”);</a:t>
            </a:r>
            <a:br>
              <a:rPr lang="en">
                <a:solidFill>
                  <a:schemeClr val="dk1"/>
                </a:solidFill>
              </a:rPr>
            </a:br>
            <a:r>
              <a:rPr lang="en">
                <a:solidFill>
                  <a:schemeClr val="dk1"/>
                </a:solidFill>
              </a:rPr>
              <a:t>cmd.AddParameter(“@id”, DbType.Integer, “1 =1”);</a:t>
            </a:r>
          </a:p>
          <a:p>
            <a:pPr lvl="0">
              <a:lnSpc>
                <a:spcPct val="115000"/>
              </a:lnSpc>
              <a:spcBef>
                <a:spcPts val="0"/>
              </a:spcBef>
              <a:buClr>
                <a:schemeClr val="dk1"/>
              </a:buClr>
              <a:buSzPct val="100000"/>
              <a:buFont typeface="Arial"/>
              <a:buNone/>
            </a:pPr>
            <a:r>
              <a:t/>
            </a:r>
            <a:endParaRPr>
              <a:solidFill>
                <a:schemeClr val="dk1"/>
              </a:solidFill>
            </a:endParaRPr>
          </a:p>
          <a:p>
            <a:pPr lvl="0">
              <a:lnSpc>
                <a:spcPct val="115000"/>
              </a:lnSpc>
              <a:spcBef>
                <a:spcPts val="0"/>
              </a:spcBef>
              <a:buClr>
                <a:schemeClr val="dk1"/>
              </a:buClr>
              <a:buSzPct val="100000"/>
              <a:buFont typeface="Arial"/>
              <a:buNone/>
            </a:pPr>
            <a:r>
              <a:rPr lang="en">
                <a:solidFill>
                  <a:schemeClr val="dk1"/>
                </a:solidFill>
              </a:rPr>
              <a:t>declare @id = 20</a:t>
            </a:r>
          </a:p>
          <a:p>
            <a:pPr lvl="0">
              <a:lnSpc>
                <a:spcPct val="115000"/>
              </a:lnSpc>
              <a:spcBef>
                <a:spcPts val="0"/>
              </a:spcBef>
              <a:buClr>
                <a:schemeClr val="dk1"/>
              </a:buClr>
              <a:buSzPct val="100000"/>
              <a:buFont typeface="Arial"/>
              <a:buNone/>
            </a:pPr>
            <a:r>
              <a:rPr lang="en">
                <a:solidFill>
                  <a:schemeClr val="dk1"/>
                </a:solidFill>
              </a:rPr>
              <a:t>declare @name = “samaj”</a:t>
            </a:r>
          </a:p>
          <a:p>
            <a:pPr lvl="0">
              <a:lnSpc>
                <a:spcPct val="115000"/>
              </a:lnSpc>
              <a:spcBef>
                <a:spcPts val="0"/>
              </a:spcBef>
              <a:buClr>
                <a:schemeClr val="dk1"/>
              </a:buClr>
              <a:buSzPct val="100000"/>
              <a:buFont typeface="Arial"/>
              <a:buNone/>
            </a:pPr>
            <a:r>
              <a:rPr lang="en">
                <a:solidFill>
                  <a:schemeClr val="dk1"/>
                </a:solidFill>
              </a:rPr>
              <a:t>SELECT * FORM EMLOYEE WHERE id = @id OR name= @name</a:t>
            </a:r>
          </a:p>
          <a:p>
            <a:pPr lvl="0">
              <a:spcBef>
                <a:spcPts val="0"/>
              </a:spcBef>
              <a:buClr>
                <a:schemeClr val="dk1"/>
              </a:buClr>
              <a:buSzPct val="100000"/>
              <a:buFont typeface="Arial"/>
              <a:buNone/>
            </a:pPr>
            <a:r>
              <a:t/>
            </a:r>
            <a:endParaRPr>
              <a:solidFill>
                <a:schemeClr val="dk1"/>
              </a:solidFill>
            </a:endParaRPr>
          </a:p>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3" name="Shape 293"/>
        <p:cNvGrpSpPr/>
        <p:nvPr/>
      </p:nvGrpSpPr>
      <p:grpSpPr>
        <a:xfrm>
          <a:off x="0" y="0"/>
          <a:ext cx="0" cy="0"/>
          <a:chOff x="0" y="0"/>
          <a:chExt cx="0" cy="0"/>
        </a:xfrm>
      </p:grpSpPr>
      <p:sp>
        <p:nvSpPr>
          <p:cNvPr id="294" name="Shape 2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5" name="Shape 2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0" name="Shape 300"/>
        <p:cNvGrpSpPr/>
        <p:nvPr/>
      </p:nvGrpSpPr>
      <p:grpSpPr>
        <a:xfrm>
          <a:off x="0" y="0"/>
          <a:ext cx="0" cy="0"/>
          <a:chOff x="0" y="0"/>
          <a:chExt cx="0" cy="0"/>
        </a:xfrm>
      </p:grpSpPr>
      <p:sp>
        <p:nvSpPr>
          <p:cNvPr id="301" name="Shape 3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2" name="Shape 30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6" name="Shape 306"/>
        <p:cNvGrpSpPr/>
        <p:nvPr/>
      </p:nvGrpSpPr>
      <p:grpSpPr>
        <a:xfrm>
          <a:off x="0" y="0"/>
          <a:ext cx="0" cy="0"/>
          <a:chOff x="0" y="0"/>
          <a:chExt cx="0" cy="0"/>
        </a:xfrm>
      </p:grpSpPr>
      <p:sp>
        <p:nvSpPr>
          <p:cNvPr id="307" name="Shape 3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8" name="Shape 30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4" name="Shape 314"/>
        <p:cNvGrpSpPr/>
        <p:nvPr/>
      </p:nvGrpSpPr>
      <p:grpSpPr>
        <a:xfrm>
          <a:off x="0" y="0"/>
          <a:ext cx="0" cy="0"/>
          <a:chOff x="0" y="0"/>
          <a:chExt cx="0" cy="0"/>
        </a:xfrm>
      </p:grpSpPr>
      <p:sp>
        <p:nvSpPr>
          <p:cNvPr id="315" name="Shape 3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6" name="Shape 3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1" name="Shape 321"/>
        <p:cNvGrpSpPr/>
        <p:nvPr/>
      </p:nvGrpSpPr>
      <p:grpSpPr>
        <a:xfrm>
          <a:off x="0" y="0"/>
          <a:ext cx="0" cy="0"/>
          <a:chOff x="0" y="0"/>
          <a:chExt cx="0" cy="0"/>
        </a:xfrm>
      </p:grpSpPr>
      <p:sp>
        <p:nvSpPr>
          <p:cNvPr id="322" name="Shape 3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3" name="Shape 32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8" name="Shape 328"/>
        <p:cNvGrpSpPr/>
        <p:nvPr/>
      </p:nvGrpSpPr>
      <p:grpSpPr>
        <a:xfrm>
          <a:off x="0" y="0"/>
          <a:ext cx="0" cy="0"/>
          <a:chOff x="0" y="0"/>
          <a:chExt cx="0" cy="0"/>
        </a:xfrm>
      </p:grpSpPr>
      <p:sp>
        <p:nvSpPr>
          <p:cNvPr id="329" name="Shape 3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0" name="Shape 33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5" name="Shape 335"/>
        <p:cNvGrpSpPr/>
        <p:nvPr/>
      </p:nvGrpSpPr>
      <p:grpSpPr>
        <a:xfrm>
          <a:off x="0" y="0"/>
          <a:ext cx="0" cy="0"/>
          <a:chOff x="0" y="0"/>
          <a:chExt cx="0" cy="0"/>
        </a:xfrm>
      </p:grpSpPr>
      <p:sp>
        <p:nvSpPr>
          <p:cNvPr id="336" name="Shape 3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7" name="Shape 3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3" name="Shape 343"/>
        <p:cNvGrpSpPr/>
        <p:nvPr/>
      </p:nvGrpSpPr>
      <p:grpSpPr>
        <a:xfrm>
          <a:off x="0" y="0"/>
          <a:ext cx="0" cy="0"/>
          <a:chOff x="0" y="0"/>
          <a:chExt cx="0" cy="0"/>
        </a:xfrm>
      </p:grpSpPr>
      <p:sp>
        <p:nvSpPr>
          <p:cNvPr id="344" name="Shape 3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5" name="Shape 34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Pass argument as : </a:t>
            </a:r>
            <a:r>
              <a:rPr lang="en" sz="1050">
                <a:solidFill>
                  <a:srgbClr val="252525"/>
                </a:solidFill>
                <a:highlight>
                  <a:srgbClr val="FFFFFF"/>
                </a:highlight>
              </a:rPr>
              <a:t>;rm -rf /. Then the call to system() fails to execute cat due to a lack of arguments and then plows on to recursively delete the contents of the root partition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1" name="Shape 17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0" name="Shape 350"/>
        <p:cNvGrpSpPr/>
        <p:nvPr/>
      </p:nvGrpSpPr>
      <p:grpSpPr>
        <a:xfrm>
          <a:off x="0" y="0"/>
          <a:ext cx="0" cy="0"/>
          <a:chOff x="0" y="0"/>
          <a:chExt cx="0" cy="0"/>
        </a:xfrm>
      </p:grpSpPr>
      <p:sp>
        <p:nvSpPr>
          <p:cNvPr id="351" name="Shape 3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2" name="Shape 3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6" name="Shape 356"/>
        <p:cNvGrpSpPr/>
        <p:nvPr/>
      </p:nvGrpSpPr>
      <p:grpSpPr>
        <a:xfrm>
          <a:off x="0" y="0"/>
          <a:ext cx="0" cy="0"/>
          <a:chOff x="0" y="0"/>
          <a:chExt cx="0" cy="0"/>
        </a:xfrm>
      </p:grpSpPr>
      <p:sp>
        <p:nvSpPr>
          <p:cNvPr id="357" name="Shape 3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8" name="Shape 3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3" name="Shape 363"/>
        <p:cNvGrpSpPr/>
        <p:nvPr/>
      </p:nvGrpSpPr>
      <p:grpSpPr>
        <a:xfrm>
          <a:off x="0" y="0"/>
          <a:ext cx="0" cy="0"/>
          <a:chOff x="0" y="0"/>
          <a:chExt cx="0" cy="0"/>
        </a:xfrm>
      </p:grpSpPr>
      <p:sp>
        <p:nvSpPr>
          <p:cNvPr id="364" name="Shape 3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5" name="Shape 3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1" name="Shape 371"/>
        <p:cNvGrpSpPr/>
        <p:nvPr/>
      </p:nvGrpSpPr>
      <p:grpSpPr>
        <a:xfrm>
          <a:off x="0" y="0"/>
          <a:ext cx="0" cy="0"/>
          <a:chOff x="0" y="0"/>
          <a:chExt cx="0" cy="0"/>
        </a:xfrm>
      </p:grpSpPr>
      <p:sp>
        <p:nvSpPr>
          <p:cNvPr id="372" name="Shape 3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3" name="Shape 3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lnSpc>
                <a:spcPct val="152727"/>
              </a:lnSpc>
              <a:spcBef>
                <a:spcPts val="600"/>
              </a:spcBef>
              <a:spcAft>
                <a:spcPts val="600"/>
              </a:spcAft>
              <a:buClr>
                <a:schemeClr val="dk1"/>
              </a:buClr>
              <a:buSzPct val="100000"/>
              <a:buFont typeface="Arial"/>
              <a:buNone/>
            </a:pPr>
            <a:r>
              <a:rPr lang="en" sz="1050">
                <a:solidFill>
                  <a:srgbClr val="252525"/>
                </a:solidFill>
                <a:highlight>
                  <a:srgbClr val="FFFFFF"/>
                </a:highlight>
              </a:rPr>
              <a:t>The problems with account lockouts are:</a:t>
            </a:r>
          </a:p>
          <a:p>
            <a:pPr indent="-295275" lvl="0" marL="889000">
              <a:lnSpc>
                <a:spcPct val="150000"/>
              </a:lnSpc>
              <a:spcBef>
                <a:spcPts val="500"/>
              </a:spcBef>
              <a:spcAft>
                <a:spcPts val="800"/>
              </a:spcAft>
              <a:buClr>
                <a:srgbClr val="252525"/>
              </a:buClr>
              <a:buSzPct val="95454"/>
            </a:pPr>
            <a:r>
              <a:rPr lang="en" sz="1050">
                <a:solidFill>
                  <a:srgbClr val="252525"/>
                </a:solidFill>
                <a:highlight>
                  <a:srgbClr val="FFFFFF"/>
                </a:highlight>
              </a:rPr>
              <a:t>An attacker can cause a denial of service (DoS) by locking out large numbers of accounts.</a:t>
            </a:r>
          </a:p>
          <a:p>
            <a:pPr indent="-295275" lvl="0" marL="889000">
              <a:lnSpc>
                <a:spcPct val="150000"/>
              </a:lnSpc>
              <a:spcBef>
                <a:spcPts val="500"/>
              </a:spcBef>
              <a:spcAft>
                <a:spcPts val="800"/>
              </a:spcAft>
              <a:buClr>
                <a:srgbClr val="252525"/>
              </a:buClr>
              <a:buSzPct val="95454"/>
            </a:pPr>
            <a:r>
              <a:rPr lang="en" sz="1050">
                <a:solidFill>
                  <a:srgbClr val="252525"/>
                </a:solidFill>
                <a:highlight>
                  <a:srgbClr val="FFFFFF"/>
                </a:highlight>
              </a:rPr>
              <a:t>Because you cannot lock out an account that does not exist, only valid account names will lock. An attacker could use this fact to harvest usernames from the site, depending on the error responses.</a:t>
            </a:r>
          </a:p>
          <a:p>
            <a:pPr indent="-295275" lvl="0" marL="889000">
              <a:lnSpc>
                <a:spcPct val="150000"/>
              </a:lnSpc>
              <a:spcBef>
                <a:spcPts val="500"/>
              </a:spcBef>
              <a:spcAft>
                <a:spcPts val="800"/>
              </a:spcAft>
              <a:buClr>
                <a:srgbClr val="252525"/>
              </a:buClr>
              <a:buSzPct val="95454"/>
            </a:pPr>
            <a:r>
              <a:rPr lang="en" sz="1050">
                <a:solidFill>
                  <a:srgbClr val="252525"/>
                </a:solidFill>
                <a:highlight>
                  <a:srgbClr val="FFFFFF"/>
                </a:highlight>
              </a:rPr>
              <a:t>An attacker can cause a diversion by locking out many accounts and flooding the help desk with support calls.</a:t>
            </a:r>
          </a:p>
          <a:p>
            <a:pPr indent="-295275" lvl="0" marL="889000">
              <a:lnSpc>
                <a:spcPct val="150000"/>
              </a:lnSpc>
              <a:spcBef>
                <a:spcPts val="500"/>
              </a:spcBef>
              <a:spcAft>
                <a:spcPts val="800"/>
              </a:spcAft>
              <a:buClr>
                <a:srgbClr val="252525"/>
              </a:buClr>
              <a:buSzPct val="95454"/>
            </a:pPr>
            <a:r>
              <a:rPr lang="en" sz="1050">
                <a:solidFill>
                  <a:srgbClr val="252525"/>
                </a:solidFill>
                <a:highlight>
                  <a:srgbClr val="FFFFFF"/>
                </a:highlight>
              </a:rPr>
              <a:t>An attacker can continuously lock out the same account, even seconds after an administrator unlocks it, effectively disabling the account.</a:t>
            </a:r>
          </a:p>
          <a:p>
            <a:pPr lvl="0" rt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8" name="Shape 378"/>
        <p:cNvGrpSpPr/>
        <p:nvPr/>
      </p:nvGrpSpPr>
      <p:grpSpPr>
        <a:xfrm>
          <a:off x="0" y="0"/>
          <a:ext cx="0" cy="0"/>
          <a:chOff x="0" y="0"/>
          <a:chExt cx="0" cy="0"/>
        </a:xfrm>
      </p:grpSpPr>
      <p:sp>
        <p:nvSpPr>
          <p:cNvPr id="379" name="Shape 3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0" name="Shape 3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85" name="Shape 385"/>
        <p:cNvGrpSpPr/>
        <p:nvPr/>
      </p:nvGrpSpPr>
      <p:grpSpPr>
        <a:xfrm>
          <a:off x="0" y="0"/>
          <a:ext cx="0" cy="0"/>
          <a:chOff x="0" y="0"/>
          <a:chExt cx="0" cy="0"/>
        </a:xfrm>
      </p:grpSpPr>
      <p:sp>
        <p:nvSpPr>
          <p:cNvPr id="386" name="Shape 3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7" name="Shape 38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lnSpc>
                <a:spcPct val="160000"/>
              </a:lnSpc>
              <a:spcBef>
                <a:spcPts val="0"/>
              </a:spcBef>
              <a:spcAft>
                <a:spcPts val="1200"/>
              </a:spcAft>
              <a:buNone/>
            </a:pPr>
            <a:r>
              <a:rPr lang="en" sz="1800">
                <a:solidFill>
                  <a:srgbClr val="333333"/>
                </a:solidFill>
              </a:rPr>
              <a:t>Malicious user notices following URL:</a:t>
            </a:r>
          </a:p>
          <a:p>
            <a:pPr lvl="0" rtl="0">
              <a:spcBef>
                <a:spcPts val="0"/>
              </a:spcBef>
              <a:spcAft>
                <a:spcPts val="1200"/>
              </a:spcAft>
              <a:buNone/>
            </a:pPr>
            <a:r>
              <a:rPr lang="en" sz="1000">
                <a:solidFill>
                  <a:srgbClr val="333333"/>
                </a:solidFill>
                <a:latin typeface="Varela Round"/>
                <a:ea typeface="Varela Round"/>
                <a:cs typeface="Varela Round"/>
                <a:sym typeface="Varela Round"/>
              </a:rPr>
              <a:t>The attacker could modify the file parameter using a directory traversal attack.</a:t>
            </a:r>
          </a:p>
          <a:p>
            <a:pPr lvl="0">
              <a:lnSpc>
                <a:spcPct val="160000"/>
              </a:lnSpc>
              <a:spcBef>
                <a:spcPts val="0"/>
              </a:spcBef>
              <a:spcAft>
                <a:spcPts val="1200"/>
              </a:spcAft>
              <a:buClr>
                <a:schemeClr val="dk1"/>
              </a:buClr>
              <a:buSzPct val="61111"/>
              <a:buFont typeface="Arial"/>
              <a:buNone/>
            </a:pPr>
            <a:r>
              <a:t/>
            </a:r>
            <a:endParaRPr sz="1800">
              <a:solidFill>
                <a:srgbClr val="333333"/>
              </a:solidFill>
            </a:endParaRPr>
          </a:p>
          <a:p>
            <a:pPr lvl="0">
              <a:spcBef>
                <a:spcPts val="0"/>
              </a:spcBef>
              <a:buClr>
                <a:schemeClr val="dk1"/>
              </a:buClr>
              <a:buSzPct val="61111"/>
              <a:buFont typeface="Arial"/>
              <a:buNone/>
            </a:pPr>
            <a:r>
              <a:t/>
            </a:r>
            <a:endParaRPr sz="1800">
              <a:solidFill>
                <a:schemeClr val="dk1"/>
              </a:solidFill>
            </a:endParaRPr>
          </a:p>
          <a:p>
            <a:pPr lvl="0" rt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92" name="Shape 392"/>
        <p:cNvGrpSpPr/>
        <p:nvPr/>
      </p:nvGrpSpPr>
      <p:grpSpPr>
        <a:xfrm>
          <a:off x="0" y="0"/>
          <a:ext cx="0" cy="0"/>
          <a:chOff x="0" y="0"/>
          <a:chExt cx="0" cy="0"/>
        </a:xfrm>
      </p:grpSpPr>
      <p:sp>
        <p:nvSpPr>
          <p:cNvPr id="393" name="Shape 3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4" name="Shape 39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98" name="Shape 398"/>
        <p:cNvGrpSpPr/>
        <p:nvPr/>
      </p:nvGrpSpPr>
      <p:grpSpPr>
        <a:xfrm>
          <a:off x="0" y="0"/>
          <a:ext cx="0" cy="0"/>
          <a:chOff x="0" y="0"/>
          <a:chExt cx="0" cy="0"/>
        </a:xfrm>
      </p:grpSpPr>
      <p:sp>
        <p:nvSpPr>
          <p:cNvPr id="399" name="Shape 3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0" name="Shape 40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05" name="Shape 405"/>
        <p:cNvGrpSpPr/>
        <p:nvPr/>
      </p:nvGrpSpPr>
      <p:grpSpPr>
        <a:xfrm>
          <a:off x="0" y="0"/>
          <a:ext cx="0" cy="0"/>
          <a:chOff x="0" y="0"/>
          <a:chExt cx="0" cy="0"/>
        </a:xfrm>
      </p:grpSpPr>
      <p:sp>
        <p:nvSpPr>
          <p:cNvPr id="406" name="Shape 4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7" name="Shape 4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Clr>
                <a:schemeClr val="dk1"/>
              </a:buClr>
              <a:buSzPct val="100000"/>
              <a:buFont typeface="Arial"/>
              <a:buNone/>
            </a:pPr>
            <a:r>
              <a:rPr lang="en" u="sng">
                <a:solidFill>
                  <a:srgbClr val="1155CC"/>
                </a:solidFill>
                <a:hlinkClick r:id="rId2"/>
              </a:rPr>
              <a:t>http://gadgets.ndtv.com/mobiles/news/samsung-find-my-mobile-exploit-allegedly-lets-attackers-remotely-lock-your-phone-613054</a:t>
            </a:r>
          </a:p>
          <a:p>
            <a:pPr lvl="0" rtl="0">
              <a:spcBef>
                <a:spcPts val="0"/>
              </a:spcBef>
              <a:buClr>
                <a:schemeClr val="dk1"/>
              </a:buClr>
              <a:buSzPct val="100000"/>
              <a:buFont typeface="Arial"/>
              <a:buNone/>
            </a:pPr>
            <a:r>
              <a:rPr lang="en">
                <a:solidFill>
                  <a:schemeClr val="dk1"/>
                </a:solidFill>
              </a:rPr>
              <a:t>Remote lock shock in samsumg mobile</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1" name="Shape 411"/>
        <p:cNvGrpSpPr/>
        <p:nvPr/>
      </p:nvGrpSpPr>
      <p:grpSpPr>
        <a:xfrm>
          <a:off x="0" y="0"/>
          <a:ext cx="0" cy="0"/>
          <a:chOff x="0" y="0"/>
          <a:chExt cx="0" cy="0"/>
        </a:xfrm>
      </p:grpSpPr>
      <p:sp>
        <p:nvSpPr>
          <p:cNvPr id="412" name="Shape 4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3" name="Shape 4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u="sng">
                <a:solidFill>
                  <a:srgbClr val="1155CC"/>
                </a:solidFill>
                <a:hlinkClick r:id="rId2"/>
              </a:rPr>
              <a:t>http://gadgets.ndtv.com/mobiles/news/samsung-find-my-mobile-exploit-allegedly-lets-attackers-remotely-lock-your-phone-613054</a:t>
            </a:r>
          </a:p>
          <a:p>
            <a:pPr lvl="0" rtl="0">
              <a:spcBef>
                <a:spcPts val="0"/>
              </a:spcBef>
              <a:buNone/>
            </a:pPr>
            <a:r>
              <a:rPr lang="en">
                <a:solidFill>
                  <a:schemeClr val="dk1"/>
                </a:solidFill>
              </a:rPr>
              <a:t>Remote lock shock in samsumg mobile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8" name="Shape 418"/>
        <p:cNvGrpSpPr/>
        <p:nvPr/>
      </p:nvGrpSpPr>
      <p:grpSpPr>
        <a:xfrm>
          <a:off x="0" y="0"/>
          <a:ext cx="0" cy="0"/>
          <a:chOff x="0" y="0"/>
          <a:chExt cx="0" cy="0"/>
        </a:xfrm>
      </p:grpSpPr>
      <p:sp>
        <p:nvSpPr>
          <p:cNvPr id="419" name="Shape 4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0" name="Shape 42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u="sng">
                <a:solidFill>
                  <a:srgbClr val="1155CC"/>
                </a:solidFill>
                <a:hlinkClick r:id="rId2"/>
              </a:rPr>
              <a:t>http://gadgets.ndtv.com/mobiles/news/samsung-find-my-mobile-exploit-allegedly-lets-attackers-remotely-lock-your-phone-613054</a:t>
            </a:r>
          </a:p>
          <a:p>
            <a:pPr lvl="0" rtl="0">
              <a:spcBef>
                <a:spcPts val="0"/>
              </a:spcBef>
              <a:buNone/>
            </a:pPr>
            <a:r>
              <a:rPr lang="en">
                <a:solidFill>
                  <a:schemeClr val="dk1"/>
                </a:solidFill>
              </a:rPr>
              <a:t>Remote lock shock in samsumg mobile</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24" name="Shape 424"/>
        <p:cNvGrpSpPr/>
        <p:nvPr/>
      </p:nvGrpSpPr>
      <p:grpSpPr>
        <a:xfrm>
          <a:off x="0" y="0"/>
          <a:ext cx="0" cy="0"/>
          <a:chOff x="0" y="0"/>
          <a:chExt cx="0" cy="0"/>
        </a:xfrm>
      </p:grpSpPr>
      <p:sp>
        <p:nvSpPr>
          <p:cNvPr id="425" name="Shape 425"/>
          <p:cNvSpPr/>
          <p:nvPr>
            <p:ph idx="2" type="sldImg"/>
          </p:nvPr>
        </p:nvSpPr>
        <p:spPr>
          <a:xfrm>
            <a:off x="889208" y="685800"/>
            <a:ext cx="5080200" cy="3429000"/>
          </a:xfrm>
          <a:custGeom>
            <a:pathLst>
              <a:path extrusionOk="0" h="120000" w="120000">
                <a:moveTo>
                  <a:pt x="0" y="0"/>
                </a:moveTo>
                <a:lnTo>
                  <a:pt x="120000" y="0"/>
                </a:lnTo>
                <a:lnTo>
                  <a:pt x="120000" y="120000"/>
                </a:lnTo>
                <a:lnTo>
                  <a:pt x="0" y="120000"/>
                </a:lnTo>
                <a:close/>
              </a:path>
            </a:pathLst>
          </a:custGeom>
        </p:spPr>
      </p:sp>
      <p:sp>
        <p:nvSpPr>
          <p:cNvPr id="426" name="Shape 42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30" name="Shape 430"/>
        <p:cNvGrpSpPr/>
        <p:nvPr/>
      </p:nvGrpSpPr>
      <p:grpSpPr>
        <a:xfrm>
          <a:off x="0" y="0"/>
          <a:ext cx="0" cy="0"/>
          <a:chOff x="0" y="0"/>
          <a:chExt cx="0" cy="0"/>
        </a:xfrm>
      </p:grpSpPr>
      <p:sp>
        <p:nvSpPr>
          <p:cNvPr id="431" name="Shape 431"/>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rtl="0">
              <a:spcBef>
                <a:spcPts val="0"/>
              </a:spcBef>
              <a:buNone/>
            </a:pPr>
            <a:r>
              <a:t/>
            </a:r>
            <a:endParaRPr/>
          </a:p>
        </p:txBody>
      </p:sp>
      <p:sp>
        <p:nvSpPr>
          <p:cNvPr id="432" name="Shape 432"/>
          <p:cNvSpPr/>
          <p:nvPr>
            <p:ph idx="2" type="sldImg"/>
          </p:nvPr>
        </p:nvSpPr>
        <p:spPr>
          <a:xfrm>
            <a:off x="889208" y="685800"/>
            <a:ext cx="50802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Shape 1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9" name="Shape 1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5" name="Shape 1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9" name="Shape 199"/>
        <p:cNvGrpSpPr/>
        <p:nvPr/>
      </p:nvGrpSpPr>
      <p:grpSpPr>
        <a:xfrm>
          <a:off x="0" y="0"/>
          <a:ext cx="0" cy="0"/>
          <a:chOff x="0" y="0"/>
          <a:chExt cx="0" cy="0"/>
        </a:xfrm>
      </p:grpSpPr>
      <p:sp>
        <p:nvSpPr>
          <p:cNvPr id="200" name="Shape 2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1" name="Shape 2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5" name="Shape 205"/>
        <p:cNvGrpSpPr/>
        <p:nvPr/>
      </p:nvGrpSpPr>
      <p:grpSpPr>
        <a:xfrm>
          <a:off x="0" y="0"/>
          <a:ext cx="0" cy="0"/>
          <a:chOff x="0" y="0"/>
          <a:chExt cx="0" cy="0"/>
        </a:xfrm>
      </p:grpSpPr>
      <p:sp>
        <p:nvSpPr>
          <p:cNvPr id="206" name="Shape 2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7" name="Shape 2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Slide">
    <p:spTree>
      <p:nvGrpSpPr>
        <p:cNvPr id="57" name="Shape 57"/>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Slide">
    <p:spTree>
      <p:nvGrpSpPr>
        <p:cNvPr id="58" name="Shape 58"/>
        <p:cNvGrpSpPr/>
        <p:nvPr/>
      </p:nvGrpSpPr>
      <p:grpSpPr>
        <a:xfrm>
          <a:off x="0" y="0"/>
          <a:ext cx="0" cy="0"/>
          <a:chOff x="0" y="0"/>
          <a:chExt cx="0" cy="0"/>
        </a:xfrm>
      </p:grpSpPr>
      <p:sp>
        <p:nvSpPr>
          <p:cNvPr id="59" name="Shape 59"/>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60" name="Shape 60"/>
          <p:cNvSpPr txBox="1"/>
          <p:nvPr>
            <p:ph idx="1" type="subTitle"/>
          </p:nvPr>
        </p:nvSpPr>
        <p:spPr>
          <a:xfrm>
            <a:off x="457200" y="1203336"/>
            <a:ext cx="8229300" cy="2982900"/>
          </a:xfrm>
          <a:prstGeom prst="rect">
            <a:avLst/>
          </a:prstGeom>
          <a:noFill/>
          <a:ln>
            <a:noFill/>
          </a:ln>
        </p:spPr>
        <p:txBody>
          <a:bodyPr anchorCtr="0" anchor="ctr"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Content">
    <p:spTree>
      <p:nvGrpSpPr>
        <p:cNvPr id="61" name="Shape 61"/>
        <p:cNvGrpSpPr/>
        <p:nvPr/>
      </p:nvGrpSpPr>
      <p:grpSpPr>
        <a:xfrm>
          <a:off x="0" y="0"/>
          <a:ext cx="0" cy="0"/>
          <a:chOff x="0" y="0"/>
          <a:chExt cx="0" cy="0"/>
        </a:xfrm>
      </p:grpSpPr>
      <p:sp>
        <p:nvSpPr>
          <p:cNvPr id="62" name="Shape 62"/>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63" name="Shape 63"/>
          <p:cNvSpPr txBox="1"/>
          <p:nvPr>
            <p:ph idx="1" type="body"/>
          </p:nvPr>
        </p:nvSpPr>
        <p:spPr>
          <a:xfrm>
            <a:off x="457200" y="1203336"/>
            <a:ext cx="8229300" cy="2982600"/>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itle, 2 Content">
    <p:spTree>
      <p:nvGrpSpPr>
        <p:cNvPr id="64" name="Shape 64"/>
        <p:cNvGrpSpPr/>
        <p:nvPr/>
      </p:nvGrpSpPr>
      <p:grpSpPr>
        <a:xfrm>
          <a:off x="0" y="0"/>
          <a:ext cx="0" cy="0"/>
          <a:chOff x="0" y="0"/>
          <a:chExt cx="0" cy="0"/>
        </a:xfrm>
      </p:grpSpPr>
      <p:sp>
        <p:nvSpPr>
          <p:cNvPr id="65" name="Shape 65"/>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66" name="Shape 66"/>
          <p:cNvSpPr txBox="1"/>
          <p:nvPr>
            <p:ph idx="1" type="body"/>
          </p:nvPr>
        </p:nvSpPr>
        <p:spPr>
          <a:xfrm>
            <a:off x="457200" y="1203336"/>
            <a:ext cx="4015500" cy="2982600"/>
          </a:xfrm>
          <a:prstGeom prst="rect">
            <a:avLst/>
          </a:prstGeom>
          <a:noFill/>
          <a:ln>
            <a:noFill/>
          </a:ln>
        </p:spPr>
        <p:txBody>
          <a:bodyPr anchorCtr="0" anchor="ctr" bIns="91425" lIns="91425" rIns="91425" tIns="91425"/>
          <a:lstStyle>
            <a:lvl1pPr lvl="0">
              <a:spcBef>
                <a:spcPts val="0"/>
              </a:spcBef>
              <a:buNone/>
              <a:defRPr/>
            </a:lvl1pPr>
          </a:lstStyle>
          <a:p/>
        </p:txBody>
      </p:sp>
      <p:sp>
        <p:nvSpPr>
          <p:cNvPr id="67" name="Shape 67"/>
          <p:cNvSpPr txBox="1"/>
          <p:nvPr>
            <p:ph idx="2" type="body"/>
          </p:nvPr>
        </p:nvSpPr>
        <p:spPr>
          <a:xfrm>
            <a:off x="4673519" y="1203336"/>
            <a:ext cx="4015499" cy="2982600"/>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68" name="Shape 68"/>
        <p:cNvGrpSpPr/>
        <p:nvPr/>
      </p:nvGrpSpPr>
      <p:grpSpPr>
        <a:xfrm>
          <a:off x="0" y="0"/>
          <a:ext cx="0" cy="0"/>
          <a:chOff x="0" y="0"/>
          <a:chExt cx="0" cy="0"/>
        </a:xfrm>
      </p:grpSpPr>
      <p:sp>
        <p:nvSpPr>
          <p:cNvPr id="69" name="Shape 69"/>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Only">
  <p:cSld name="Centered Text">
    <p:spTree>
      <p:nvGrpSpPr>
        <p:cNvPr id="70" name="Shape 70"/>
        <p:cNvGrpSpPr/>
        <p:nvPr/>
      </p:nvGrpSpPr>
      <p:grpSpPr>
        <a:xfrm>
          <a:off x="0" y="0"/>
          <a:ext cx="0" cy="0"/>
          <a:chOff x="0" y="0"/>
          <a:chExt cx="0" cy="0"/>
        </a:xfrm>
      </p:grpSpPr>
      <p:sp>
        <p:nvSpPr>
          <p:cNvPr id="71" name="Shape 71"/>
          <p:cNvSpPr txBox="1"/>
          <p:nvPr>
            <p:ph idx="1" type="subTitle"/>
          </p:nvPr>
        </p:nvSpPr>
        <p:spPr>
          <a:xfrm>
            <a:off x="457200" y="205092"/>
            <a:ext cx="8229300" cy="3981000"/>
          </a:xfrm>
          <a:prstGeom prst="rect">
            <a:avLst/>
          </a:prstGeom>
          <a:noFill/>
          <a:ln>
            <a:noFill/>
          </a:ln>
        </p:spPr>
        <p:txBody>
          <a:bodyPr anchorCtr="0" anchor="ctr"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AndObj">
  <p:cSld name="Title, 2 Content and Content">
    <p:spTree>
      <p:nvGrpSpPr>
        <p:cNvPr id="72" name="Shape 72"/>
        <p:cNvGrpSpPr/>
        <p:nvPr/>
      </p:nvGrpSpPr>
      <p:grpSpPr>
        <a:xfrm>
          <a:off x="0" y="0"/>
          <a:ext cx="0" cy="0"/>
          <a:chOff x="0" y="0"/>
          <a:chExt cx="0" cy="0"/>
        </a:xfrm>
      </p:grpSpPr>
      <p:sp>
        <p:nvSpPr>
          <p:cNvPr id="73" name="Shape 73"/>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74" name="Shape 74"/>
          <p:cNvSpPr txBox="1"/>
          <p:nvPr>
            <p:ph idx="1" type="body"/>
          </p:nvPr>
        </p:nvSpPr>
        <p:spPr>
          <a:xfrm>
            <a:off x="457200" y="1203336"/>
            <a:ext cx="4015500"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75" name="Shape 75"/>
          <p:cNvSpPr txBox="1"/>
          <p:nvPr>
            <p:ph idx="2" type="body"/>
          </p:nvPr>
        </p:nvSpPr>
        <p:spPr>
          <a:xfrm>
            <a:off x="457200" y="2761127"/>
            <a:ext cx="4015500" cy="1422299"/>
          </a:xfrm>
          <a:prstGeom prst="rect">
            <a:avLst/>
          </a:prstGeom>
          <a:noFill/>
          <a:ln>
            <a:noFill/>
          </a:ln>
        </p:spPr>
        <p:txBody>
          <a:bodyPr anchorCtr="0" anchor="ctr" bIns="91425" lIns="91425" rIns="91425" tIns="91425"/>
          <a:lstStyle>
            <a:lvl1pPr lvl="0">
              <a:spcBef>
                <a:spcPts val="0"/>
              </a:spcBef>
              <a:buNone/>
              <a:defRPr/>
            </a:lvl1pPr>
          </a:lstStyle>
          <a:p/>
        </p:txBody>
      </p:sp>
      <p:sp>
        <p:nvSpPr>
          <p:cNvPr id="76" name="Shape 76"/>
          <p:cNvSpPr txBox="1"/>
          <p:nvPr>
            <p:ph idx="3" type="body"/>
          </p:nvPr>
        </p:nvSpPr>
        <p:spPr>
          <a:xfrm>
            <a:off x="4673519" y="1203336"/>
            <a:ext cx="4015499" cy="2982600"/>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AndTwoObj">
  <p:cSld name="Title Content and 2 Content">
    <p:spTree>
      <p:nvGrpSpPr>
        <p:cNvPr id="77" name="Shape 77"/>
        <p:cNvGrpSpPr/>
        <p:nvPr/>
      </p:nvGrpSpPr>
      <p:grpSpPr>
        <a:xfrm>
          <a:off x="0" y="0"/>
          <a:ext cx="0" cy="0"/>
          <a:chOff x="0" y="0"/>
          <a:chExt cx="0" cy="0"/>
        </a:xfrm>
      </p:grpSpPr>
      <p:sp>
        <p:nvSpPr>
          <p:cNvPr id="78" name="Shape 78"/>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79" name="Shape 79"/>
          <p:cNvSpPr txBox="1"/>
          <p:nvPr>
            <p:ph idx="1" type="body"/>
          </p:nvPr>
        </p:nvSpPr>
        <p:spPr>
          <a:xfrm>
            <a:off x="457200" y="1203336"/>
            <a:ext cx="4015500" cy="2982600"/>
          </a:xfrm>
          <a:prstGeom prst="rect">
            <a:avLst/>
          </a:prstGeom>
          <a:noFill/>
          <a:ln>
            <a:noFill/>
          </a:ln>
        </p:spPr>
        <p:txBody>
          <a:bodyPr anchorCtr="0" anchor="ctr" bIns="91425" lIns="91425" rIns="91425" tIns="91425"/>
          <a:lstStyle>
            <a:lvl1pPr lvl="0">
              <a:spcBef>
                <a:spcPts val="0"/>
              </a:spcBef>
              <a:buNone/>
              <a:defRPr/>
            </a:lvl1pPr>
          </a:lstStyle>
          <a:p/>
        </p:txBody>
      </p:sp>
      <p:sp>
        <p:nvSpPr>
          <p:cNvPr id="80" name="Shape 80"/>
          <p:cNvSpPr txBox="1"/>
          <p:nvPr>
            <p:ph idx="2" type="body"/>
          </p:nvPr>
        </p:nvSpPr>
        <p:spPr>
          <a:xfrm>
            <a:off x="4673519" y="1203336"/>
            <a:ext cx="4015499"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81" name="Shape 81"/>
          <p:cNvSpPr txBox="1"/>
          <p:nvPr>
            <p:ph idx="3" type="body"/>
          </p:nvPr>
        </p:nvSpPr>
        <p:spPr>
          <a:xfrm>
            <a:off x="4673519" y="2761127"/>
            <a:ext cx="4015499" cy="1422299"/>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OverTx">
  <p:cSld name="Title, 2 Content over Content">
    <p:spTree>
      <p:nvGrpSpPr>
        <p:cNvPr id="82" name="Shape 82"/>
        <p:cNvGrpSpPr/>
        <p:nvPr/>
      </p:nvGrpSpPr>
      <p:grpSpPr>
        <a:xfrm>
          <a:off x="0" y="0"/>
          <a:ext cx="0" cy="0"/>
          <a:chOff x="0" y="0"/>
          <a:chExt cx="0" cy="0"/>
        </a:xfrm>
      </p:grpSpPr>
      <p:sp>
        <p:nvSpPr>
          <p:cNvPr id="83" name="Shape 83"/>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84" name="Shape 84"/>
          <p:cNvSpPr txBox="1"/>
          <p:nvPr>
            <p:ph idx="1" type="body"/>
          </p:nvPr>
        </p:nvSpPr>
        <p:spPr>
          <a:xfrm>
            <a:off x="457200" y="1203336"/>
            <a:ext cx="4015500"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85" name="Shape 85"/>
          <p:cNvSpPr txBox="1"/>
          <p:nvPr>
            <p:ph idx="2" type="body"/>
          </p:nvPr>
        </p:nvSpPr>
        <p:spPr>
          <a:xfrm>
            <a:off x="4673519" y="1203336"/>
            <a:ext cx="4015499"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86" name="Shape 86"/>
          <p:cNvSpPr txBox="1"/>
          <p:nvPr>
            <p:ph idx="3" type="body"/>
          </p:nvPr>
        </p:nvSpPr>
        <p:spPr>
          <a:xfrm>
            <a:off x="457200" y="2761127"/>
            <a:ext cx="8228400" cy="1422299"/>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OverTx">
  <p:cSld name="Title, Content over Content">
    <p:spTree>
      <p:nvGrpSpPr>
        <p:cNvPr id="87" name="Shape 87"/>
        <p:cNvGrpSpPr/>
        <p:nvPr/>
      </p:nvGrpSpPr>
      <p:grpSpPr>
        <a:xfrm>
          <a:off x="0" y="0"/>
          <a:ext cx="0" cy="0"/>
          <a:chOff x="0" y="0"/>
          <a:chExt cx="0" cy="0"/>
        </a:xfrm>
      </p:grpSpPr>
      <p:sp>
        <p:nvSpPr>
          <p:cNvPr id="88" name="Shape 88"/>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89" name="Shape 89"/>
          <p:cNvSpPr txBox="1"/>
          <p:nvPr>
            <p:ph idx="1" type="body"/>
          </p:nvPr>
        </p:nvSpPr>
        <p:spPr>
          <a:xfrm>
            <a:off x="457200" y="1203336"/>
            <a:ext cx="8229300"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90" name="Shape 90"/>
          <p:cNvSpPr txBox="1"/>
          <p:nvPr>
            <p:ph idx="2" type="body"/>
          </p:nvPr>
        </p:nvSpPr>
        <p:spPr>
          <a:xfrm>
            <a:off x="457200" y="2761127"/>
            <a:ext cx="8229300" cy="1422299"/>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fourObj">
  <p:cSld name="Title, 4 Content">
    <p:spTree>
      <p:nvGrpSpPr>
        <p:cNvPr id="91" name="Shape 91"/>
        <p:cNvGrpSpPr/>
        <p:nvPr/>
      </p:nvGrpSpPr>
      <p:grpSpPr>
        <a:xfrm>
          <a:off x="0" y="0"/>
          <a:ext cx="0" cy="0"/>
          <a:chOff x="0" y="0"/>
          <a:chExt cx="0" cy="0"/>
        </a:xfrm>
      </p:grpSpPr>
      <p:sp>
        <p:nvSpPr>
          <p:cNvPr id="92" name="Shape 92"/>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93" name="Shape 93"/>
          <p:cNvSpPr txBox="1"/>
          <p:nvPr>
            <p:ph idx="1" type="body"/>
          </p:nvPr>
        </p:nvSpPr>
        <p:spPr>
          <a:xfrm>
            <a:off x="457200" y="1203336"/>
            <a:ext cx="4015500"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94" name="Shape 94"/>
          <p:cNvSpPr txBox="1"/>
          <p:nvPr>
            <p:ph idx="2" type="body"/>
          </p:nvPr>
        </p:nvSpPr>
        <p:spPr>
          <a:xfrm>
            <a:off x="4673519" y="1203336"/>
            <a:ext cx="4015499"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95" name="Shape 95"/>
          <p:cNvSpPr txBox="1"/>
          <p:nvPr>
            <p:ph idx="3" type="body"/>
          </p:nvPr>
        </p:nvSpPr>
        <p:spPr>
          <a:xfrm>
            <a:off x="4673519" y="2761127"/>
            <a:ext cx="4015499" cy="1422299"/>
          </a:xfrm>
          <a:prstGeom prst="rect">
            <a:avLst/>
          </a:prstGeom>
          <a:noFill/>
          <a:ln>
            <a:noFill/>
          </a:ln>
        </p:spPr>
        <p:txBody>
          <a:bodyPr anchorCtr="0" anchor="ctr" bIns="91425" lIns="91425" rIns="91425" tIns="91425"/>
          <a:lstStyle>
            <a:lvl1pPr lvl="0">
              <a:spcBef>
                <a:spcPts val="0"/>
              </a:spcBef>
              <a:buNone/>
              <a:defRPr/>
            </a:lvl1pPr>
          </a:lstStyle>
          <a:p/>
        </p:txBody>
      </p:sp>
      <p:sp>
        <p:nvSpPr>
          <p:cNvPr id="96" name="Shape 96"/>
          <p:cNvSpPr txBox="1"/>
          <p:nvPr>
            <p:ph idx="4" type="body"/>
          </p:nvPr>
        </p:nvSpPr>
        <p:spPr>
          <a:xfrm>
            <a:off x="457200" y="2761127"/>
            <a:ext cx="4015500" cy="1422299"/>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6 Content">
    <p:spTree>
      <p:nvGrpSpPr>
        <p:cNvPr id="97" name="Shape 97"/>
        <p:cNvGrpSpPr/>
        <p:nvPr/>
      </p:nvGrpSpPr>
      <p:grpSpPr>
        <a:xfrm>
          <a:off x="0" y="0"/>
          <a:ext cx="0" cy="0"/>
          <a:chOff x="0" y="0"/>
          <a:chExt cx="0" cy="0"/>
        </a:xfrm>
      </p:grpSpPr>
      <p:sp>
        <p:nvSpPr>
          <p:cNvPr id="98" name="Shape 98"/>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99" name="Shape 99"/>
          <p:cNvSpPr txBox="1"/>
          <p:nvPr>
            <p:ph idx="1" type="body"/>
          </p:nvPr>
        </p:nvSpPr>
        <p:spPr>
          <a:xfrm>
            <a:off x="457200" y="1203336"/>
            <a:ext cx="4015500"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100" name="Shape 100"/>
          <p:cNvSpPr txBox="1"/>
          <p:nvPr>
            <p:ph idx="2" type="body"/>
          </p:nvPr>
        </p:nvSpPr>
        <p:spPr>
          <a:xfrm>
            <a:off x="4673519" y="1203336"/>
            <a:ext cx="4015499" cy="1422300"/>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Slide">
    <p:spTree>
      <p:nvGrpSpPr>
        <p:cNvPr id="109" name="Shape 109"/>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Slide">
    <p:spTree>
      <p:nvGrpSpPr>
        <p:cNvPr id="110" name="Shape 110"/>
        <p:cNvGrpSpPr/>
        <p:nvPr/>
      </p:nvGrpSpPr>
      <p:grpSpPr>
        <a:xfrm>
          <a:off x="0" y="0"/>
          <a:ext cx="0" cy="0"/>
          <a:chOff x="0" y="0"/>
          <a:chExt cx="0" cy="0"/>
        </a:xfrm>
      </p:grpSpPr>
      <p:sp>
        <p:nvSpPr>
          <p:cNvPr id="111" name="Shape 111"/>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112" name="Shape 112"/>
          <p:cNvSpPr txBox="1"/>
          <p:nvPr>
            <p:ph idx="1" type="subTitle"/>
          </p:nvPr>
        </p:nvSpPr>
        <p:spPr>
          <a:xfrm>
            <a:off x="457200" y="1203336"/>
            <a:ext cx="8229300" cy="2982900"/>
          </a:xfrm>
          <a:prstGeom prst="rect">
            <a:avLst/>
          </a:prstGeom>
          <a:noFill/>
          <a:ln>
            <a:noFill/>
          </a:ln>
        </p:spPr>
        <p:txBody>
          <a:bodyPr anchorCtr="0" anchor="ctr"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Content">
    <p:spTree>
      <p:nvGrpSpPr>
        <p:cNvPr id="113" name="Shape 113"/>
        <p:cNvGrpSpPr/>
        <p:nvPr/>
      </p:nvGrpSpPr>
      <p:grpSpPr>
        <a:xfrm>
          <a:off x="0" y="0"/>
          <a:ext cx="0" cy="0"/>
          <a:chOff x="0" y="0"/>
          <a:chExt cx="0" cy="0"/>
        </a:xfrm>
      </p:grpSpPr>
      <p:sp>
        <p:nvSpPr>
          <p:cNvPr id="114" name="Shape 114"/>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115" name="Shape 115"/>
          <p:cNvSpPr txBox="1"/>
          <p:nvPr>
            <p:ph idx="1" type="body"/>
          </p:nvPr>
        </p:nvSpPr>
        <p:spPr>
          <a:xfrm>
            <a:off x="457200" y="1203336"/>
            <a:ext cx="8229300" cy="2982600"/>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itle, 2 Content">
    <p:spTree>
      <p:nvGrpSpPr>
        <p:cNvPr id="116" name="Shape 116"/>
        <p:cNvGrpSpPr/>
        <p:nvPr/>
      </p:nvGrpSpPr>
      <p:grpSpPr>
        <a:xfrm>
          <a:off x="0" y="0"/>
          <a:ext cx="0" cy="0"/>
          <a:chOff x="0" y="0"/>
          <a:chExt cx="0" cy="0"/>
        </a:xfrm>
      </p:grpSpPr>
      <p:sp>
        <p:nvSpPr>
          <p:cNvPr id="117" name="Shape 117"/>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118" name="Shape 118"/>
          <p:cNvSpPr txBox="1"/>
          <p:nvPr>
            <p:ph idx="1" type="body"/>
          </p:nvPr>
        </p:nvSpPr>
        <p:spPr>
          <a:xfrm>
            <a:off x="457200" y="1203336"/>
            <a:ext cx="4015500" cy="2982600"/>
          </a:xfrm>
          <a:prstGeom prst="rect">
            <a:avLst/>
          </a:prstGeom>
          <a:noFill/>
          <a:ln>
            <a:noFill/>
          </a:ln>
        </p:spPr>
        <p:txBody>
          <a:bodyPr anchorCtr="0" anchor="ctr" bIns="91425" lIns="91425" rIns="91425" tIns="91425"/>
          <a:lstStyle>
            <a:lvl1pPr lvl="0">
              <a:spcBef>
                <a:spcPts val="0"/>
              </a:spcBef>
              <a:buNone/>
              <a:defRPr/>
            </a:lvl1pPr>
          </a:lstStyle>
          <a:p/>
        </p:txBody>
      </p:sp>
      <p:sp>
        <p:nvSpPr>
          <p:cNvPr id="119" name="Shape 119"/>
          <p:cNvSpPr txBox="1"/>
          <p:nvPr>
            <p:ph idx="2" type="body"/>
          </p:nvPr>
        </p:nvSpPr>
        <p:spPr>
          <a:xfrm>
            <a:off x="4673519" y="1203336"/>
            <a:ext cx="4015499" cy="2982600"/>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120" name="Shape 120"/>
        <p:cNvGrpSpPr/>
        <p:nvPr/>
      </p:nvGrpSpPr>
      <p:grpSpPr>
        <a:xfrm>
          <a:off x="0" y="0"/>
          <a:ext cx="0" cy="0"/>
          <a:chOff x="0" y="0"/>
          <a:chExt cx="0" cy="0"/>
        </a:xfrm>
      </p:grpSpPr>
      <p:sp>
        <p:nvSpPr>
          <p:cNvPr id="121" name="Shape 121"/>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Only">
  <p:cSld name="Centered Text">
    <p:spTree>
      <p:nvGrpSpPr>
        <p:cNvPr id="122" name="Shape 122"/>
        <p:cNvGrpSpPr/>
        <p:nvPr/>
      </p:nvGrpSpPr>
      <p:grpSpPr>
        <a:xfrm>
          <a:off x="0" y="0"/>
          <a:ext cx="0" cy="0"/>
          <a:chOff x="0" y="0"/>
          <a:chExt cx="0" cy="0"/>
        </a:xfrm>
      </p:grpSpPr>
      <p:sp>
        <p:nvSpPr>
          <p:cNvPr id="123" name="Shape 123"/>
          <p:cNvSpPr txBox="1"/>
          <p:nvPr>
            <p:ph idx="1" type="subTitle"/>
          </p:nvPr>
        </p:nvSpPr>
        <p:spPr>
          <a:xfrm>
            <a:off x="457200" y="205092"/>
            <a:ext cx="8229300" cy="3981000"/>
          </a:xfrm>
          <a:prstGeom prst="rect">
            <a:avLst/>
          </a:prstGeom>
          <a:noFill/>
          <a:ln>
            <a:noFill/>
          </a:ln>
        </p:spPr>
        <p:txBody>
          <a:bodyPr anchorCtr="0" anchor="ctr"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AndObj">
  <p:cSld name="Title, 2 Content and Content">
    <p:spTree>
      <p:nvGrpSpPr>
        <p:cNvPr id="124" name="Shape 124"/>
        <p:cNvGrpSpPr/>
        <p:nvPr/>
      </p:nvGrpSpPr>
      <p:grpSpPr>
        <a:xfrm>
          <a:off x="0" y="0"/>
          <a:ext cx="0" cy="0"/>
          <a:chOff x="0" y="0"/>
          <a:chExt cx="0" cy="0"/>
        </a:xfrm>
      </p:grpSpPr>
      <p:sp>
        <p:nvSpPr>
          <p:cNvPr id="125" name="Shape 125"/>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126" name="Shape 126"/>
          <p:cNvSpPr txBox="1"/>
          <p:nvPr>
            <p:ph idx="1" type="body"/>
          </p:nvPr>
        </p:nvSpPr>
        <p:spPr>
          <a:xfrm>
            <a:off x="457200" y="1203336"/>
            <a:ext cx="4015500"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127" name="Shape 127"/>
          <p:cNvSpPr txBox="1"/>
          <p:nvPr>
            <p:ph idx="2" type="body"/>
          </p:nvPr>
        </p:nvSpPr>
        <p:spPr>
          <a:xfrm>
            <a:off x="457200" y="2761127"/>
            <a:ext cx="4015500" cy="1422299"/>
          </a:xfrm>
          <a:prstGeom prst="rect">
            <a:avLst/>
          </a:prstGeom>
          <a:noFill/>
          <a:ln>
            <a:noFill/>
          </a:ln>
        </p:spPr>
        <p:txBody>
          <a:bodyPr anchorCtr="0" anchor="ctr" bIns="91425" lIns="91425" rIns="91425" tIns="91425"/>
          <a:lstStyle>
            <a:lvl1pPr lvl="0">
              <a:spcBef>
                <a:spcPts val="0"/>
              </a:spcBef>
              <a:buNone/>
              <a:defRPr/>
            </a:lvl1pPr>
          </a:lstStyle>
          <a:p/>
        </p:txBody>
      </p:sp>
      <p:sp>
        <p:nvSpPr>
          <p:cNvPr id="128" name="Shape 128"/>
          <p:cNvSpPr txBox="1"/>
          <p:nvPr>
            <p:ph idx="3" type="body"/>
          </p:nvPr>
        </p:nvSpPr>
        <p:spPr>
          <a:xfrm>
            <a:off x="4673519" y="1203336"/>
            <a:ext cx="4015499" cy="2982600"/>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AndTwoObj">
  <p:cSld name="Title Content and 2 Content">
    <p:spTree>
      <p:nvGrpSpPr>
        <p:cNvPr id="129" name="Shape 129"/>
        <p:cNvGrpSpPr/>
        <p:nvPr/>
      </p:nvGrpSpPr>
      <p:grpSpPr>
        <a:xfrm>
          <a:off x="0" y="0"/>
          <a:ext cx="0" cy="0"/>
          <a:chOff x="0" y="0"/>
          <a:chExt cx="0" cy="0"/>
        </a:xfrm>
      </p:grpSpPr>
      <p:sp>
        <p:nvSpPr>
          <p:cNvPr id="130" name="Shape 130"/>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131" name="Shape 131"/>
          <p:cNvSpPr txBox="1"/>
          <p:nvPr>
            <p:ph idx="1" type="body"/>
          </p:nvPr>
        </p:nvSpPr>
        <p:spPr>
          <a:xfrm>
            <a:off x="457200" y="1203336"/>
            <a:ext cx="4015500" cy="2982600"/>
          </a:xfrm>
          <a:prstGeom prst="rect">
            <a:avLst/>
          </a:prstGeom>
          <a:noFill/>
          <a:ln>
            <a:noFill/>
          </a:ln>
        </p:spPr>
        <p:txBody>
          <a:bodyPr anchorCtr="0" anchor="ctr" bIns="91425" lIns="91425" rIns="91425" tIns="91425"/>
          <a:lstStyle>
            <a:lvl1pPr lvl="0">
              <a:spcBef>
                <a:spcPts val="0"/>
              </a:spcBef>
              <a:buNone/>
              <a:defRPr/>
            </a:lvl1pPr>
          </a:lstStyle>
          <a:p/>
        </p:txBody>
      </p:sp>
      <p:sp>
        <p:nvSpPr>
          <p:cNvPr id="132" name="Shape 132"/>
          <p:cNvSpPr txBox="1"/>
          <p:nvPr>
            <p:ph idx="2" type="body"/>
          </p:nvPr>
        </p:nvSpPr>
        <p:spPr>
          <a:xfrm>
            <a:off x="4673519" y="1203336"/>
            <a:ext cx="4015499"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133" name="Shape 133"/>
          <p:cNvSpPr txBox="1"/>
          <p:nvPr>
            <p:ph idx="3" type="body"/>
          </p:nvPr>
        </p:nvSpPr>
        <p:spPr>
          <a:xfrm>
            <a:off x="4673519" y="2761127"/>
            <a:ext cx="4015499" cy="1422299"/>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OverTx">
  <p:cSld name="Title, 2 Content over Content">
    <p:spTree>
      <p:nvGrpSpPr>
        <p:cNvPr id="134" name="Shape 134"/>
        <p:cNvGrpSpPr/>
        <p:nvPr/>
      </p:nvGrpSpPr>
      <p:grpSpPr>
        <a:xfrm>
          <a:off x="0" y="0"/>
          <a:ext cx="0" cy="0"/>
          <a:chOff x="0" y="0"/>
          <a:chExt cx="0" cy="0"/>
        </a:xfrm>
      </p:grpSpPr>
      <p:sp>
        <p:nvSpPr>
          <p:cNvPr id="135" name="Shape 135"/>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136" name="Shape 136"/>
          <p:cNvSpPr txBox="1"/>
          <p:nvPr>
            <p:ph idx="1" type="body"/>
          </p:nvPr>
        </p:nvSpPr>
        <p:spPr>
          <a:xfrm>
            <a:off x="457200" y="1203336"/>
            <a:ext cx="4015500"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137" name="Shape 137"/>
          <p:cNvSpPr txBox="1"/>
          <p:nvPr>
            <p:ph idx="2" type="body"/>
          </p:nvPr>
        </p:nvSpPr>
        <p:spPr>
          <a:xfrm>
            <a:off x="4673519" y="1203336"/>
            <a:ext cx="4015499"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138" name="Shape 138"/>
          <p:cNvSpPr txBox="1"/>
          <p:nvPr>
            <p:ph idx="3" type="body"/>
          </p:nvPr>
        </p:nvSpPr>
        <p:spPr>
          <a:xfrm>
            <a:off x="457200" y="2761127"/>
            <a:ext cx="8228400" cy="1422299"/>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OverTx">
  <p:cSld name="Title, Content over Content">
    <p:spTree>
      <p:nvGrpSpPr>
        <p:cNvPr id="139" name="Shape 139"/>
        <p:cNvGrpSpPr/>
        <p:nvPr/>
      </p:nvGrpSpPr>
      <p:grpSpPr>
        <a:xfrm>
          <a:off x="0" y="0"/>
          <a:ext cx="0" cy="0"/>
          <a:chOff x="0" y="0"/>
          <a:chExt cx="0" cy="0"/>
        </a:xfrm>
      </p:grpSpPr>
      <p:sp>
        <p:nvSpPr>
          <p:cNvPr id="140" name="Shape 140"/>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141" name="Shape 141"/>
          <p:cNvSpPr txBox="1"/>
          <p:nvPr>
            <p:ph idx="1" type="body"/>
          </p:nvPr>
        </p:nvSpPr>
        <p:spPr>
          <a:xfrm>
            <a:off x="457200" y="1203336"/>
            <a:ext cx="8229300"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142" name="Shape 142"/>
          <p:cNvSpPr txBox="1"/>
          <p:nvPr>
            <p:ph idx="2" type="body"/>
          </p:nvPr>
        </p:nvSpPr>
        <p:spPr>
          <a:xfrm>
            <a:off x="457200" y="2761127"/>
            <a:ext cx="8229300" cy="1422299"/>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fourObj">
  <p:cSld name="Title, 4 Content">
    <p:spTree>
      <p:nvGrpSpPr>
        <p:cNvPr id="143" name="Shape 143"/>
        <p:cNvGrpSpPr/>
        <p:nvPr/>
      </p:nvGrpSpPr>
      <p:grpSpPr>
        <a:xfrm>
          <a:off x="0" y="0"/>
          <a:ext cx="0" cy="0"/>
          <a:chOff x="0" y="0"/>
          <a:chExt cx="0" cy="0"/>
        </a:xfrm>
      </p:grpSpPr>
      <p:sp>
        <p:nvSpPr>
          <p:cNvPr id="144" name="Shape 144"/>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145" name="Shape 145"/>
          <p:cNvSpPr txBox="1"/>
          <p:nvPr>
            <p:ph idx="1" type="body"/>
          </p:nvPr>
        </p:nvSpPr>
        <p:spPr>
          <a:xfrm>
            <a:off x="457200" y="1203336"/>
            <a:ext cx="4015500"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146" name="Shape 146"/>
          <p:cNvSpPr txBox="1"/>
          <p:nvPr>
            <p:ph idx="2" type="body"/>
          </p:nvPr>
        </p:nvSpPr>
        <p:spPr>
          <a:xfrm>
            <a:off x="4673519" y="1203336"/>
            <a:ext cx="4015499"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147" name="Shape 147"/>
          <p:cNvSpPr txBox="1"/>
          <p:nvPr>
            <p:ph idx="3" type="body"/>
          </p:nvPr>
        </p:nvSpPr>
        <p:spPr>
          <a:xfrm>
            <a:off x="4673519" y="2761127"/>
            <a:ext cx="4015499" cy="1422299"/>
          </a:xfrm>
          <a:prstGeom prst="rect">
            <a:avLst/>
          </a:prstGeom>
          <a:noFill/>
          <a:ln>
            <a:noFill/>
          </a:ln>
        </p:spPr>
        <p:txBody>
          <a:bodyPr anchorCtr="0" anchor="ctr" bIns="91425" lIns="91425" rIns="91425" tIns="91425"/>
          <a:lstStyle>
            <a:lvl1pPr lvl="0">
              <a:spcBef>
                <a:spcPts val="0"/>
              </a:spcBef>
              <a:buNone/>
              <a:defRPr/>
            </a:lvl1pPr>
          </a:lstStyle>
          <a:p/>
        </p:txBody>
      </p:sp>
      <p:sp>
        <p:nvSpPr>
          <p:cNvPr id="148" name="Shape 148"/>
          <p:cNvSpPr txBox="1"/>
          <p:nvPr>
            <p:ph idx="4" type="body"/>
          </p:nvPr>
        </p:nvSpPr>
        <p:spPr>
          <a:xfrm>
            <a:off x="457200" y="2761127"/>
            <a:ext cx="4015500" cy="1422299"/>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6 Content">
    <p:spTree>
      <p:nvGrpSpPr>
        <p:cNvPr id="149" name="Shape 149"/>
        <p:cNvGrpSpPr/>
        <p:nvPr/>
      </p:nvGrpSpPr>
      <p:grpSpPr>
        <a:xfrm>
          <a:off x="0" y="0"/>
          <a:ext cx="0" cy="0"/>
          <a:chOff x="0" y="0"/>
          <a:chExt cx="0" cy="0"/>
        </a:xfrm>
      </p:grpSpPr>
      <p:sp>
        <p:nvSpPr>
          <p:cNvPr id="150" name="Shape 150"/>
          <p:cNvSpPr txBox="1"/>
          <p:nvPr>
            <p:ph type="title"/>
          </p:nvPr>
        </p:nvSpPr>
        <p:spPr>
          <a:xfrm>
            <a:off x="457200" y="205092"/>
            <a:ext cx="8229300" cy="858900"/>
          </a:xfrm>
          <a:prstGeom prst="rect">
            <a:avLst/>
          </a:prstGeom>
          <a:noFill/>
          <a:ln>
            <a:noFill/>
          </a:ln>
        </p:spPr>
        <p:txBody>
          <a:bodyPr anchorCtr="0" anchor="ctr" bIns="91425" lIns="91425" rIns="91425" tIns="91425"/>
          <a:lstStyle>
            <a:lvl1pPr lvl="0">
              <a:spcBef>
                <a:spcPts val="0"/>
              </a:spcBef>
              <a:buNone/>
              <a:defRPr/>
            </a:lvl1pPr>
          </a:lstStyle>
          <a:p/>
        </p:txBody>
      </p:sp>
      <p:sp>
        <p:nvSpPr>
          <p:cNvPr id="151" name="Shape 151"/>
          <p:cNvSpPr txBox="1"/>
          <p:nvPr>
            <p:ph idx="1" type="body"/>
          </p:nvPr>
        </p:nvSpPr>
        <p:spPr>
          <a:xfrm>
            <a:off x="457200" y="1203336"/>
            <a:ext cx="4015500" cy="1422300"/>
          </a:xfrm>
          <a:prstGeom prst="rect">
            <a:avLst/>
          </a:prstGeom>
          <a:noFill/>
          <a:ln>
            <a:noFill/>
          </a:ln>
        </p:spPr>
        <p:txBody>
          <a:bodyPr anchorCtr="0" anchor="ctr" bIns="91425" lIns="91425" rIns="91425" tIns="91425"/>
          <a:lstStyle>
            <a:lvl1pPr lvl="0">
              <a:spcBef>
                <a:spcPts val="0"/>
              </a:spcBef>
              <a:buNone/>
              <a:defRPr/>
            </a:lvl1pPr>
          </a:lstStyle>
          <a:p/>
        </p:txBody>
      </p:sp>
      <p:sp>
        <p:nvSpPr>
          <p:cNvPr id="152" name="Shape 152"/>
          <p:cNvSpPr txBox="1"/>
          <p:nvPr>
            <p:ph idx="2" type="body"/>
          </p:nvPr>
        </p:nvSpPr>
        <p:spPr>
          <a:xfrm>
            <a:off x="4673519" y="1203336"/>
            <a:ext cx="4015499" cy="1422300"/>
          </a:xfrm>
          <a:prstGeom prst="rect">
            <a:avLst/>
          </a:prstGeom>
          <a:noFill/>
          <a:ln>
            <a:noFill/>
          </a:ln>
        </p:spPr>
        <p:txBody>
          <a:bodyPr anchorCtr="0" anchor="ctr" bIns="91425" lIns="91425" rIns="91425" tIns="91425"/>
          <a:lstStyle>
            <a:lvl1pPr lvl="0">
              <a:spcBef>
                <a:spcPts val="0"/>
              </a:spcBef>
              <a:buNone/>
              <a:defRPr/>
            </a:lvl1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8.xml"/><Relationship Id="rId10" Type="http://schemas.openxmlformats.org/officeDocument/2006/relationships/slideLayout" Target="../slideLayouts/slideLayout17.xml"/><Relationship Id="rId13" Type="http://schemas.openxmlformats.org/officeDocument/2006/relationships/slideLayout" Target="../slideLayouts/slideLayout20.xml"/><Relationship Id="rId12" Type="http://schemas.openxmlformats.org/officeDocument/2006/relationships/slideLayout" Target="../slideLayouts/slideLayout19.xml"/><Relationship Id="rId1" Type="http://schemas.openxmlformats.org/officeDocument/2006/relationships/image" Target="../media/image00.png"/><Relationship Id="rId2" Type="http://schemas.openxmlformats.org/officeDocument/2006/relationships/image" Target="../media/image03.png"/><Relationship Id="rId3" Type="http://schemas.openxmlformats.org/officeDocument/2006/relationships/image" Target="../media/image02.png"/><Relationship Id="rId4" Type="http://schemas.openxmlformats.org/officeDocument/2006/relationships/image" Target="../media/image01.png"/><Relationship Id="rId9" Type="http://schemas.openxmlformats.org/officeDocument/2006/relationships/slideLayout" Target="../slideLayouts/slideLayout16.xml"/><Relationship Id="rId15" Type="http://schemas.openxmlformats.org/officeDocument/2006/relationships/slideLayout" Target="../slideLayouts/slideLayout22.xml"/><Relationship Id="rId14" Type="http://schemas.openxmlformats.org/officeDocument/2006/relationships/slideLayout" Target="../slideLayouts/slideLayout21.xml"/><Relationship Id="rId17" Type="http://schemas.openxmlformats.org/officeDocument/2006/relationships/theme" Target="../theme/theme4.xml"/><Relationship Id="rId16" Type="http://schemas.openxmlformats.org/officeDocument/2006/relationships/slideLayout" Target="../slideLayouts/slideLayout23.xml"/><Relationship Id="rId5" Type="http://schemas.openxmlformats.org/officeDocument/2006/relationships/slideLayout" Target="../slideLayouts/slideLayout12.xml"/><Relationship Id="rId6" Type="http://schemas.openxmlformats.org/officeDocument/2006/relationships/slideLayout" Target="../slideLayouts/slideLayout13.xml"/><Relationship Id="rId7" Type="http://schemas.openxmlformats.org/officeDocument/2006/relationships/slideLayout" Target="../slideLayouts/slideLayout14.xml"/><Relationship Id="rId8"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29.xml"/><Relationship Id="rId10" Type="http://schemas.openxmlformats.org/officeDocument/2006/relationships/slideLayout" Target="../slideLayouts/slideLayout28.xml"/><Relationship Id="rId13" Type="http://schemas.openxmlformats.org/officeDocument/2006/relationships/slideLayout" Target="../slideLayouts/slideLayout31.xml"/><Relationship Id="rId12" Type="http://schemas.openxmlformats.org/officeDocument/2006/relationships/slideLayout" Target="../slideLayouts/slideLayout30.xml"/><Relationship Id="rId1" Type="http://schemas.openxmlformats.org/officeDocument/2006/relationships/image" Target="../media/image00.png"/><Relationship Id="rId2" Type="http://schemas.openxmlformats.org/officeDocument/2006/relationships/image" Target="../media/image03.png"/><Relationship Id="rId3" Type="http://schemas.openxmlformats.org/officeDocument/2006/relationships/image" Target="../media/image02.png"/><Relationship Id="rId4" Type="http://schemas.openxmlformats.org/officeDocument/2006/relationships/image" Target="../media/image01.png"/><Relationship Id="rId9" Type="http://schemas.openxmlformats.org/officeDocument/2006/relationships/slideLayout" Target="../slideLayouts/slideLayout27.xml"/><Relationship Id="rId15" Type="http://schemas.openxmlformats.org/officeDocument/2006/relationships/slideLayout" Target="../slideLayouts/slideLayout33.xml"/><Relationship Id="rId14" Type="http://schemas.openxmlformats.org/officeDocument/2006/relationships/slideLayout" Target="../slideLayouts/slideLayout32.xml"/><Relationship Id="rId17" Type="http://schemas.openxmlformats.org/officeDocument/2006/relationships/slideLayout" Target="../slideLayouts/slideLayout35.xml"/><Relationship Id="rId16" Type="http://schemas.openxmlformats.org/officeDocument/2006/relationships/slideLayout" Target="../slideLayouts/slideLayout34.xml"/><Relationship Id="rId5" Type="http://schemas.openxmlformats.org/officeDocument/2006/relationships/image" Target="../media/image05.png"/><Relationship Id="rId6" Type="http://schemas.openxmlformats.org/officeDocument/2006/relationships/slideLayout" Target="../slideLayouts/slideLayout24.xml"/><Relationship Id="rId18" Type="http://schemas.openxmlformats.org/officeDocument/2006/relationships/theme" Target="../theme/theme1.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50" name="Shape 50"/>
        <p:cNvGrpSpPr/>
        <p:nvPr/>
      </p:nvGrpSpPr>
      <p:grpSpPr>
        <a:xfrm>
          <a:off x="0" y="0"/>
          <a:ext cx="0" cy="0"/>
          <a:chOff x="0" y="0"/>
          <a:chExt cx="0" cy="0"/>
        </a:xfrm>
      </p:grpSpPr>
      <p:pic>
        <p:nvPicPr>
          <p:cNvPr id="51" name="Shape 51"/>
          <p:cNvPicPr preferRelativeResize="0"/>
          <p:nvPr/>
        </p:nvPicPr>
        <p:blipFill rotWithShape="1">
          <a:blip r:embed="rId1">
            <a:alphaModFix/>
          </a:blip>
          <a:srcRect b="0" l="0" r="0" t="0"/>
          <a:stretch/>
        </p:blipFill>
        <p:spPr>
          <a:xfrm>
            <a:off x="372239" y="836243"/>
            <a:ext cx="8421900" cy="98700"/>
          </a:xfrm>
          <a:prstGeom prst="rect">
            <a:avLst/>
          </a:prstGeom>
          <a:noFill/>
          <a:ln>
            <a:noFill/>
          </a:ln>
        </p:spPr>
      </p:pic>
      <p:pic>
        <p:nvPicPr>
          <p:cNvPr id="52" name="Shape 52"/>
          <p:cNvPicPr preferRelativeResize="0"/>
          <p:nvPr/>
        </p:nvPicPr>
        <p:blipFill rotWithShape="1">
          <a:blip r:embed="rId2">
            <a:alphaModFix/>
          </a:blip>
          <a:srcRect b="0" l="0" r="0" t="0"/>
          <a:stretch/>
        </p:blipFill>
        <p:spPr>
          <a:xfrm>
            <a:off x="7234920" y="4743360"/>
            <a:ext cx="1548000" cy="215700"/>
          </a:xfrm>
          <a:prstGeom prst="rect">
            <a:avLst/>
          </a:prstGeom>
          <a:noFill/>
          <a:ln>
            <a:noFill/>
          </a:ln>
        </p:spPr>
      </p:pic>
      <p:pic>
        <p:nvPicPr>
          <p:cNvPr id="53" name="Shape 53"/>
          <p:cNvPicPr preferRelativeResize="0"/>
          <p:nvPr/>
        </p:nvPicPr>
        <p:blipFill rotWithShape="1">
          <a:blip r:embed="rId3">
            <a:alphaModFix/>
          </a:blip>
          <a:srcRect b="0" l="0" r="0" t="0"/>
          <a:stretch/>
        </p:blipFill>
        <p:spPr>
          <a:xfrm>
            <a:off x="7228439" y="4714847"/>
            <a:ext cx="1573800" cy="217500"/>
          </a:xfrm>
          <a:prstGeom prst="rect">
            <a:avLst/>
          </a:prstGeom>
          <a:noFill/>
          <a:ln>
            <a:noFill/>
          </a:ln>
        </p:spPr>
      </p:pic>
      <p:pic>
        <p:nvPicPr>
          <p:cNvPr id="54" name="Shape 54"/>
          <p:cNvPicPr preferRelativeResize="0"/>
          <p:nvPr/>
        </p:nvPicPr>
        <p:blipFill rotWithShape="1">
          <a:blip r:embed="rId4">
            <a:alphaModFix/>
          </a:blip>
          <a:srcRect b="0" l="0" r="0" t="0"/>
          <a:stretch/>
        </p:blipFill>
        <p:spPr>
          <a:xfrm>
            <a:off x="596879" y="4663655"/>
            <a:ext cx="1250700" cy="421500"/>
          </a:xfrm>
          <a:prstGeom prst="rect">
            <a:avLst/>
          </a:prstGeom>
          <a:noFill/>
          <a:ln>
            <a:noFill/>
          </a:ln>
        </p:spPr>
      </p:pic>
      <p:sp>
        <p:nvSpPr>
          <p:cNvPr id="55" name="Shape 55"/>
          <p:cNvSpPr txBox="1"/>
          <p:nvPr>
            <p:ph type="title"/>
          </p:nvPr>
        </p:nvSpPr>
        <p:spPr>
          <a:xfrm>
            <a:off x="457200" y="205092"/>
            <a:ext cx="8229300" cy="858600"/>
          </a:xfrm>
          <a:prstGeom prst="rect">
            <a:avLst/>
          </a:prstGeom>
          <a:noFill/>
          <a:ln>
            <a:noFill/>
          </a:ln>
        </p:spPr>
        <p:txBody>
          <a:bodyPr anchorCtr="0" anchor="ctr"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56" name="Shape 56"/>
          <p:cNvSpPr txBox="1"/>
          <p:nvPr>
            <p:ph idx="1" type="body"/>
          </p:nvPr>
        </p:nvSpPr>
        <p:spPr>
          <a:xfrm>
            <a:off x="457200" y="1203336"/>
            <a:ext cx="8229300" cy="2982600"/>
          </a:xfrm>
          <a:prstGeom prst="rect">
            <a:avLst/>
          </a:prstGeom>
          <a:noFill/>
          <a:ln>
            <a:noFill/>
          </a:ln>
        </p:spPr>
        <p:txBody>
          <a:bodyPr anchorCtr="0" anchor="ctr"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 accent1="accent1" accent2="accent2" accent3="accent3" accent4="accent4" accent5="accent5" accent6="accent6" bg1="lt1" bg2="dk2" tx1="dk1" tx2="lt2" folHlink="folHlink" hlink="hlink"/>
  <p:sldLayoutIdLst>
    <p:sldLayoutId id="2147483659" r:id="rId5"/>
    <p:sldLayoutId id="2147483660" r:id="rId6"/>
    <p:sldLayoutId id="2147483661" r:id="rId7"/>
    <p:sldLayoutId id="2147483662" r:id="rId8"/>
    <p:sldLayoutId id="2147483663" r:id="rId9"/>
    <p:sldLayoutId id="2147483664" r:id="rId10"/>
    <p:sldLayoutId id="2147483665" r:id="rId11"/>
    <p:sldLayoutId id="2147483666" r:id="rId12"/>
    <p:sldLayoutId id="2147483667" r:id="rId13"/>
    <p:sldLayoutId id="2147483668" r:id="rId14"/>
    <p:sldLayoutId id="2147483669" r:id="rId15"/>
    <p:sldLayoutId id="2147483670"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101" name="Shape 101"/>
        <p:cNvGrpSpPr/>
        <p:nvPr/>
      </p:nvGrpSpPr>
      <p:grpSpPr>
        <a:xfrm>
          <a:off x="0" y="0"/>
          <a:ext cx="0" cy="0"/>
          <a:chOff x="0" y="0"/>
          <a:chExt cx="0" cy="0"/>
        </a:xfrm>
      </p:grpSpPr>
      <p:pic>
        <p:nvPicPr>
          <p:cNvPr id="102" name="Shape 102"/>
          <p:cNvPicPr preferRelativeResize="0"/>
          <p:nvPr/>
        </p:nvPicPr>
        <p:blipFill rotWithShape="1">
          <a:blip r:embed="rId1">
            <a:alphaModFix/>
          </a:blip>
          <a:srcRect b="0" l="0" r="0" t="0"/>
          <a:stretch/>
        </p:blipFill>
        <p:spPr>
          <a:xfrm>
            <a:off x="372239" y="836243"/>
            <a:ext cx="8421900" cy="98700"/>
          </a:xfrm>
          <a:prstGeom prst="rect">
            <a:avLst/>
          </a:prstGeom>
          <a:noFill/>
          <a:ln>
            <a:noFill/>
          </a:ln>
        </p:spPr>
      </p:pic>
      <p:pic>
        <p:nvPicPr>
          <p:cNvPr id="103" name="Shape 103"/>
          <p:cNvPicPr preferRelativeResize="0"/>
          <p:nvPr/>
        </p:nvPicPr>
        <p:blipFill rotWithShape="1">
          <a:blip r:embed="rId2">
            <a:alphaModFix/>
          </a:blip>
          <a:srcRect b="0" l="0" r="0" t="0"/>
          <a:stretch/>
        </p:blipFill>
        <p:spPr>
          <a:xfrm>
            <a:off x="7234920" y="4743360"/>
            <a:ext cx="1548000" cy="215700"/>
          </a:xfrm>
          <a:prstGeom prst="rect">
            <a:avLst/>
          </a:prstGeom>
          <a:noFill/>
          <a:ln>
            <a:noFill/>
          </a:ln>
        </p:spPr>
      </p:pic>
      <p:pic>
        <p:nvPicPr>
          <p:cNvPr id="104" name="Shape 104"/>
          <p:cNvPicPr preferRelativeResize="0"/>
          <p:nvPr/>
        </p:nvPicPr>
        <p:blipFill rotWithShape="1">
          <a:blip r:embed="rId3">
            <a:alphaModFix/>
          </a:blip>
          <a:srcRect b="0" l="0" r="0" t="0"/>
          <a:stretch/>
        </p:blipFill>
        <p:spPr>
          <a:xfrm>
            <a:off x="7228439" y="4714847"/>
            <a:ext cx="1573800" cy="217500"/>
          </a:xfrm>
          <a:prstGeom prst="rect">
            <a:avLst/>
          </a:prstGeom>
          <a:noFill/>
          <a:ln>
            <a:noFill/>
          </a:ln>
        </p:spPr>
      </p:pic>
      <p:pic>
        <p:nvPicPr>
          <p:cNvPr id="105" name="Shape 105"/>
          <p:cNvPicPr preferRelativeResize="0"/>
          <p:nvPr/>
        </p:nvPicPr>
        <p:blipFill rotWithShape="1">
          <a:blip r:embed="rId4">
            <a:alphaModFix/>
          </a:blip>
          <a:srcRect b="0" l="0" r="0" t="0"/>
          <a:stretch/>
        </p:blipFill>
        <p:spPr>
          <a:xfrm>
            <a:off x="596879" y="4663655"/>
            <a:ext cx="1250700" cy="421500"/>
          </a:xfrm>
          <a:prstGeom prst="rect">
            <a:avLst/>
          </a:prstGeom>
          <a:noFill/>
          <a:ln>
            <a:noFill/>
          </a:ln>
        </p:spPr>
      </p:pic>
      <p:pic>
        <p:nvPicPr>
          <p:cNvPr id="106" name="Shape 106"/>
          <p:cNvPicPr preferRelativeResize="0"/>
          <p:nvPr/>
        </p:nvPicPr>
        <p:blipFill rotWithShape="1">
          <a:blip r:embed="rId5">
            <a:alphaModFix/>
          </a:blip>
          <a:srcRect b="0" l="0" r="0" t="0"/>
          <a:stretch/>
        </p:blipFill>
        <p:spPr>
          <a:xfrm>
            <a:off x="372239" y="4502952"/>
            <a:ext cx="8421900" cy="98700"/>
          </a:xfrm>
          <a:prstGeom prst="rect">
            <a:avLst/>
          </a:prstGeom>
          <a:noFill/>
          <a:ln>
            <a:noFill/>
          </a:ln>
        </p:spPr>
      </p:pic>
      <p:sp>
        <p:nvSpPr>
          <p:cNvPr id="107" name="Shape 107"/>
          <p:cNvSpPr txBox="1"/>
          <p:nvPr>
            <p:ph type="title"/>
          </p:nvPr>
        </p:nvSpPr>
        <p:spPr>
          <a:xfrm>
            <a:off x="457200" y="205092"/>
            <a:ext cx="8229300" cy="858600"/>
          </a:xfrm>
          <a:prstGeom prst="rect">
            <a:avLst/>
          </a:prstGeom>
          <a:noFill/>
          <a:ln>
            <a:noFill/>
          </a:ln>
        </p:spPr>
        <p:txBody>
          <a:bodyPr anchorCtr="0" anchor="ctr"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108" name="Shape 108"/>
          <p:cNvSpPr txBox="1"/>
          <p:nvPr>
            <p:ph idx="1" type="body"/>
          </p:nvPr>
        </p:nvSpPr>
        <p:spPr>
          <a:xfrm>
            <a:off x="457200" y="1203336"/>
            <a:ext cx="8229300" cy="2982600"/>
          </a:xfrm>
          <a:prstGeom prst="rect">
            <a:avLst/>
          </a:prstGeom>
          <a:noFill/>
          <a:ln>
            <a:noFill/>
          </a:ln>
        </p:spPr>
        <p:txBody>
          <a:bodyPr anchorCtr="0" anchor="ctr"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 accent1="accent1" accent2="accent2" accent3="accent3" accent4="accent4" accent5="accent5" accent6="accent6" bg1="lt1" bg2="dk2" tx1="dk1" tx2="lt2" folHlink="folHlink" hlink="hlink"/>
  <p:sldLayoutIdLst>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0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 Id="rId3" Type="http://schemas.openxmlformats.org/officeDocument/2006/relationships/hyperlink" Target="mailto:manjyots@thoughtworks.com" TargetMode="External"/><Relationship Id="rId4" Type="http://schemas.openxmlformats.org/officeDocument/2006/relationships/hyperlink" Target="mailto:hanikad@thoughtworks.com" TargetMode="External"/><Relationship Id="rId5" Type="http://schemas.openxmlformats.org/officeDocument/2006/relationships/hyperlink" Target="mailto:samajs@thoughtworks.co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0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0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0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 Id="rId3" Type="http://schemas.openxmlformats.org/officeDocument/2006/relationships/image" Target="../media/image2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07.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 Id="rId3" Type="http://schemas.openxmlformats.org/officeDocument/2006/relationships/hyperlink" Target="https://en.wikipedia.org/wiki/OWASP" TargetMode="External"/><Relationship Id="rId4" Type="http://schemas.openxmlformats.org/officeDocument/2006/relationships/hyperlink" Target="https://www.owasp.org/index.php/Top_10_2013-Top_10" TargetMode="External"/><Relationship Id="rId5" Type="http://schemas.openxmlformats.org/officeDocument/2006/relationships/hyperlink" Target="http://www.slideshare.net/vodqanite/introduction-to-security-vulnerabilities" TargetMode="External"/><Relationship Id="rId6" Type="http://schemas.openxmlformats.org/officeDocument/2006/relationships/hyperlink" Target="https://docs.google.com/presentation/d/16fn47AZSNxorx-D5DkYjALeEkJ8sGCdZg3MguYrSmrM/edit?ts=56d424e8#slide=id.p"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hyperlink" Target="https://en.wikipedia.org/wiki/Web_application_security"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7" name="Shape 157"/>
        <p:cNvGrpSpPr/>
        <p:nvPr/>
      </p:nvGrpSpPr>
      <p:grpSpPr>
        <a:xfrm>
          <a:off x="0" y="0"/>
          <a:ext cx="0" cy="0"/>
          <a:chOff x="0" y="0"/>
          <a:chExt cx="0" cy="0"/>
        </a:xfrm>
      </p:grpSpPr>
      <p:pic>
        <p:nvPicPr>
          <p:cNvPr id="158" name="Shape 158"/>
          <p:cNvPicPr preferRelativeResize="0"/>
          <p:nvPr/>
        </p:nvPicPr>
        <p:blipFill rotWithShape="1">
          <a:blip r:embed="rId3">
            <a:alphaModFix/>
          </a:blip>
          <a:srcRect b="0" l="0" r="0" t="0"/>
          <a:stretch/>
        </p:blipFill>
        <p:spPr>
          <a:xfrm>
            <a:off x="199080" y="1279151"/>
            <a:ext cx="8735400" cy="1764600"/>
          </a:xfrm>
          <a:prstGeom prst="rect">
            <a:avLst/>
          </a:prstGeom>
          <a:noFill/>
          <a:ln>
            <a:noFill/>
          </a:ln>
        </p:spPr>
      </p:pic>
      <p:sp>
        <p:nvSpPr>
          <p:cNvPr id="159" name="Shape 159"/>
          <p:cNvSpPr/>
          <p:nvPr/>
        </p:nvSpPr>
        <p:spPr>
          <a:xfrm>
            <a:off x="369000" y="1589867"/>
            <a:ext cx="7770900" cy="1175100"/>
          </a:xfrm>
          <a:prstGeom prst="rect">
            <a:avLst/>
          </a:prstGeom>
          <a:noFill/>
          <a:ln>
            <a:noFill/>
          </a:ln>
        </p:spPr>
        <p:txBody>
          <a:bodyPr anchorCtr="0" anchor="ctr" bIns="91425" lIns="91425" rIns="91425" tIns="91425">
            <a:noAutofit/>
          </a:bodyPr>
          <a:lstStyle/>
          <a:p>
            <a:pPr lvl="0">
              <a:spcBef>
                <a:spcPts val="0"/>
              </a:spcBef>
              <a:buNone/>
            </a:pPr>
            <a:r>
              <a:t/>
            </a:r>
            <a:endParaRPr/>
          </a:p>
        </p:txBody>
      </p:sp>
      <p:sp>
        <p:nvSpPr>
          <p:cNvPr id="160" name="Shape 160"/>
          <p:cNvSpPr/>
          <p:nvPr/>
        </p:nvSpPr>
        <p:spPr>
          <a:xfrm>
            <a:off x="2308750" y="3599730"/>
            <a:ext cx="6399300" cy="900300"/>
          </a:xfrm>
          <a:prstGeom prst="rect">
            <a:avLst/>
          </a:prstGeom>
          <a:noFill/>
          <a:ln>
            <a:noFill/>
          </a:ln>
        </p:spPr>
        <p:txBody>
          <a:bodyPr anchorCtr="0" anchor="t" bIns="0" lIns="0" rIns="0" tIns="0">
            <a:noAutofit/>
          </a:bodyPr>
          <a:lstStyle/>
          <a:p>
            <a:pPr indent="457200" lvl="0" marL="4114800" marR="0" rtl="0" algn="l">
              <a:lnSpc>
                <a:spcPct val="100000"/>
              </a:lnSpc>
              <a:spcBef>
                <a:spcPts val="0"/>
              </a:spcBef>
              <a:buSzPct val="25000"/>
              <a:buNone/>
            </a:pPr>
            <a:r>
              <a:rPr b="1" lang="en" sz="2000">
                <a:solidFill>
                  <a:srgbClr val="8B8B8B"/>
                </a:solidFill>
                <a:latin typeface="Droid Sans"/>
                <a:ea typeface="Droid Sans"/>
                <a:cs typeface="Droid Sans"/>
                <a:sym typeface="Droid Sans"/>
              </a:rPr>
              <a:t>Hanika D</a:t>
            </a:r>
          </a:p>
          <a:p>
            <a:pPr indent="457200" lvl="0" marL="4114800" rtl="0" algn="l">
              <a:spcBef>
                <a:spcPts val="0"/>
              </a:spcBef>
              <a:buClr>
                <a:schemeClr val="dk1"/>
              </a:buClr>
              <a:buSzPct val="25000"/>
              <a:buFont typeface="Arial"/>
              <a:buNone/>
            </a:pPr>
            <a:r>
              <a:rPr b="1" lang="en" sz="2000">
                <a:solidFill>
                  <a:srgbClr val="8B8B8B"/>
                </a:solidFill>
                <a:latin typeface="Droid Sans"/>
                <a:ea typeface="Droid Sans"/>
                <a:cs typeface="Droid Sans"/>
                <a:sym typeface="Droid Sans"/>
              </a:rPr>
              <a:t>Manjyot Singh</a:t>
            </a:r>
          </a:p>
          <a:p>
            <a:pPr indent="0" lvl="0" marL="0" marR="0" rtl="0" algn="r">
              <a:lnSpc>
                <a:spcPct val="100000"/>
              </a:lnSpc>
              <a:spcBef>
                <a:spcPts val="0"/>
              </a:spcBef>
              <a:buSzPct val="25000"/>
              <a:buNone/>
            </a:pPr>
            <a:r>
              <a:rPr b="1" lang="en" sz="2000">
                <a:solidFill>
                  <a:srgbClr val="8B8B8B"/>
                </a:solidFill>
                <a:latin typeface="Droid Sans"/>
                <a:ea typeface="Droid Sans"/>
                <a:cs typeface="Droid Sans"/>
                <a:sym typeface="Droid Sans"/>
              </a:rPr>
              <a:t>Samaj Shekhar</a:t>
            </a:r>
          </a:p>
        </p:txBody>
      </p:sp>
      <p:sp>
        <p:nvSpPr>
          <p:cNvPr id="161" name="Shape 161"/>
          <p:cNvSpPr/>
          <p:nvPr/>
        </p:nvSpPr>
        <p:spPr>
          <a:xfrm>
            <a:off x="559439" y="2207087"/>
            <a:ext cx="7770900" cy="660600"/>
          </a:xfrm>
          <a:prstGeom prst="rect">
            <a:avLst/>
          </a:prstGeom>
          <a:noFill/>
          <a:ln>
            <a:noFill/>
          </a:ln>
        </p:spPr>
        <p:txBody>
          <a:bodyPr anchorCtr="0" anchor="t" bIns="0" lIns="0" rIns="0" tIns="0">
            <a:noAutofit/>
          </a:bodyPr>
          <a:lstStyle/>
          <a:p>
            <a:pPr indent="0" lvl="0" marL="0" marR="0" rtl="0" algn="r">
              <a:lnSpc>
                <a:spcPct val="100000"/>
              </a:lnSpc>
              <a:spcBef>
                <a:spcPts val="0"/>
              </a:spcBef>
              <a:buSzPct val="25000"/>
              <a:buNone/>
            </a:pPr>
            <a:r>
              <a:rPr b="1" lang="en" sz="4000">
                <a:solidFill>
                  <a:srgbClr val="313231"/>
                </a:solidFill>
                <a:latin typeface="Droid Sans"/>
                <a:ea typeface="Droid Sans"/>
                <a:cs typeface="Droid Sans"/>
                <a:sym typeface="Droid Sans"/>
              </a:rPr>
              <a:t>Security Testing - Zap It</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4" name="Shape 214"/>
        <p:cNvGrpSpPr/>
        <p:nvPr/>
      </p:nvGrpSpPr>
      <p:grpSpPr>
        <a:xfrm>
          <a:off x="0" y="0"/>
          <a:ext cx="0" cy="0"/>
          <a:chOff x="0" y="0"/>
          <a:chExt cx="0" cy="0"/>
        </a:xfrm>
      </p:grpSpPr>
      <p:sp>
        <p:nvSpPr>
          <p:cNvPr id="215" name="Shape 215"/>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(Zed Attack Proxy)</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216" name="Shape 216"/>
          <p:cNvSpPr txBox="1"/>
          <p:nvPr/>
        </p:nvSpPr>
        <p:spPr>
          <a:xfrm>
            <a:off x="337450" y="1071750"/>
            <a:ext cx="8446200" cy="3000000"/>
          </a:xfrm>
          <a:prstGeom prst="rect">
            <a:avLst/>
          </a:prstGeom>
          <a:noFill/>
          <a:ln>
            <a:noFill/>
          </a:ln>
        </p:spPr>
        <p:txBody>
          <a:bodyPr anchorCtr="0" anchor="ctr" bIns="91425" lIns="91425" rIns="91425" tIns="91425">
            <a:noAutofit/>
          </a:bodyPr>
          <a:lstStyle/>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DVWA (An sample application with vulnerabilities)</a:t>
            </a:r>
            <a:br>
              <a:rPr lang="en">
                <a:solidFill>
                  <a:srgbClr val="252525"/>
                </a:solidFill>
                <a:highlight>
                  <a:srgbClr val="FFFFFF"/>
                </a:highlight>
                <a:latin typeface="Droid Sans"/>
                <a:ea typeface="Droid Sans"/>
                <a:cs typeface="Droid Sans"/>
                <a:sym typeface="Droid Sans"/>
              </a:rPr>
            </a:b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Take permission before attacking public web applications</a:t>
            </a:r>
            <a:br>
              <a:rPr lang="en">
                <a:solidFill>
                  <a:srgbClr val="252525"/>
                </a:solidFill>
                <a:highlight>
                  <a:srgbClr val="FFFFFF"/>
                </a:highlight>
                <a:latin typeface="Droid Sans"/>
                <a:ea typeface="Droid Sans"/>
                <a:cs typeface="Droid Sans"/>
                <a:sym typeface="Droid Sans"/>
              </a:rPr>
            </a:b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Bounty Programmes </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0" name="Shape 220"/>
        <p:cNvGrpSpPr/>
        <p:nvPr/>
      </p:nvGrpSpPr>
      <p:grpSpPr>
        <a:xfrm>
          <a:off x="0" y="0"/>
          <a:ext cx="0" cy="0"/>
          <a:chOff x="0" y="0"/>
          <a:chExt cx="0" cy="0"/>
        </a:xfrm>
      </p:grpSpPr>
      <p:sp>
        <p:nvSpPr>
          <p:cNvPr id="221" name="Shape 221"/>
          <p:cNvSpPr txBox="1"/>
          <p:nvPr/>
        </p:nvSpPr>
        <p:spPr>
          <a:xfrm>
            <a:off x="429475" y="50500"/>
            <a:ext cx="8814600" cy="1083900"/>
          </a:xfrm>
          <a:prstGeom prst="rect">
            <a:avLst/>
          </a:prstGeom>
          <a:noFill/>
          <a:ln>
            <a:noFill/>
          </a:ln>
        </p:spPr>
        <p:txBody>
          <a:bodyPr anchorCtr="0" anchor="ctr" bIns="91425" lIns="91425" rIns="91425" tIns="91425">
            <a:noAutofit/>
          </a:bodyPr>
          <a:lstStyle/>
          <a:p>
            <a:pPr lvl="0" rtl="0">
              <a:spcBef>
                <a:spcPts val="600"/>
              </a:spcBef>
              <a:buNone/>
            </a:pPr>
            <a:r>
              <a:rPr lang="en" sz="3200">
                <a:solidFill>
                  <a:schemeClr val="dk1"/>
                </a:solidFill>
                <a:latin typeface="Droid Sans"/>
                <a:ea typeface="Droid Sans"/>
                <a:cs typeface="Droid Sans"/>
                <a:sym typeface="Droid Sans"/>
              </a:rPr>
              <a:t>ZAP</a:t>
            </a:r>
          </a:p>
        </p:txBody>
      </p:sp>
      <p:sp>
        <p:nvSpPr>
          <p:cNvPr id="222" name="Shape 222"/>
          <p:cNvSpPr txBox="1"/>
          <p:nvPr/>
        </p:nvSpPr>
        <p:spPr>
          <a:xfrm>
            <a:off x="1371575" y="1134400"/>
            <a:ext cx="5230500" cy="3270000"/>
          </a:xfrm>
          <a:prstGeom prst="rect">
            <a:avLst/>
          </a:prstGeom>
          <a:noFill/>
          <a:ln>
            <a:noFill/>
          </a:ln>
        </p:spPr>
        <p:txBody>
          <a:bodyPr anchorCtr="0" anchor="t" bIns="91425" lIns="91425" rIns="91425" tIns="91425">
            <a:noAutofit/>
          </a:bodyPr>
          <a:lstStyle/>
          <a:p>
            <a:pPr lvl="0" rtl="0" algn="l">
              <a:spcBef>
                <a:spcPts val="0"/>
              </a:spcBef>
              <a:buNone/>
            </a:pPr>
            <a:r>
              <a:t/>
            </a:r>
            <a:endParaRPr b="1" sz="1200">
              <a:solidFill>
                <a:schemeClr val="dk1"/>
              </a:solidFill>
            </a:endParaRPr>
          </a:p>
          <a:p>
            <a:pPr lvl="0" rtl="0" algn="l">
              <a:spcBef>
                <a:spcPts val="0"/>
              </a:spcBef>
              <a:buNone/>
            </a:pPr>
            <a:r>
              <a:t/>
            </a:r>
            <a:endParaRPr b="1" sz="1200">
              <a:solidFill>
                <a:schemeClr val="dk1"/>
              </a:solidFill>
            </a:endParaRPr>
          </a:p>
          <a:p>
            <a:pPr lvl="0" rtl="0" algn="l">
              <a:spcBef>
                <a:spcPts val="0"/>
              </a:spcBef>
              <a:buNone/>
            </a:pPr>
            <a:r>
              <a:t/>
            </a:r>
            <a:endParaRPr b="1" sz="1200">
              <a:solidFill>
                <a:schemeClr val="dk1"/>
              </a:solidFill>
            </a:endParaRPr>
          </a:p>
          <a:p>
            <a:pPr lvl="0" rtl="0" algn="l">
              <a:spcBef>
                <a:spcPts val="0"/>
              </a:spcBef>
              <a:buNone/>
            </a:pPr>
            <a:r>
              <a:t/>
            </a:r>
            <a:endParaRPr sz="1200">
              <a:solidFill>
                <a:schemeClr val="dk1"/>
              </a:solidFill>
            </a:endParaRPr>
          </a:p>
          <a:p>
            <a:pPr indent="0" lvl="0" marL="0" rtl="0" algn="l">
              <a:spcBef>
                <a:spcPts val="0"/>
              </a:spcBef>
              <a:buNone/>
            </a:pPr>
            <a:r>
              <a:t/>
            </a:r>
            <a:endParaRPr b="1"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p:txBody>
      </p:sp>
      <p:pic>
        <p:nvPicPr>
          <p:cNvPr id="223" name="Shape 223"/>
          <p:cNvPicPr preferRelativeResize="0"/>
          <p:nvPr/>
        </p:nvPicPr>
        <p:blipFill>
          <a:blip r:embed="rId3">
            <a:alphaModFix/>
          </a:blip>
          <a:stretch>
            <a:fillRect/>
          </a:stretch>
        </p:blipFill>
        <p:spPr>
          <a:xfrm>
            <a:off x="0" y="995849"/>
            <a:ext cx="9144000" cy="3603525"/>
          </a:xfrm>
          <a:prstGeom prst="rect">
            <a:avLst/>
          </a:prstGeom>
          <a:noFill/>
          <a:ln>
            <a:noFill/>
          </a:ln>
        </p:spPr>
      </p:pic>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7" name="Shape 227"/>
        <p:cNvGrpSpPr/>
        <p:nvPr/>
      </p:nvGrpSpPr>
      <p:grpSpPr>
        <a:xfrm>
          <a:off x="0" y="0"/>
          <a:ext cx="0" cy="0"/>
          <a:chOff x="0" y="0"/>
          <a:chExt cx="0" cy="0"/>
        </a:xfrm>
      </p:grpSpPr>
      <p:sp>
        <p:nvSpPr>
          <p:cNvPr id="228" name="Shape 228"/>
          <p:cNvSpPr txBox="1"/>
          <p:nvPr/>
        </p:nvSpPr>
        <p:spPr>
          <a:xfrm>
            <a:off x="429475" y="50500"/>
            <a:ext cx="8814600" cy="1083900"/>
          </a:xfrm>
          <a:prstGeom prst="rect">
            <a:avLst/>
          </a:prstGeom>
          <a:noFill/>
          <a:ln>
            <a:noFill/>
          </a:ln>
        </p:spPr>
        <p:txBody>
          <a:bodyPr anchorCtr="0" anchor="ctr" bIns="91425" lIns="91425" rIns="91425" tIns="91425">
            <a:noAutofit/>
          </a:bodyPr>
          <a:lstStyle/>
          <a:p>
            <a:pPr lvl="0" rtl="0">
              <a:spcBef>
                <a:spcPts val="600"/>
              </a:spcBef>
              <a:buNone/>
            </a:pPr>
            <a:r>
              <a:rPr lang="en" sz="3200">
                <a:solidFill>
                  <a:schemeClr val="dk1"/>
                </a:solidFill>
                <a:latin typeface="Droid Sans"/>
                <a:ea typeface="Droid Sans"/>
                <a:cs typeface="Droid Sans"/>
                <a:sym typeface="Droid Sans"/>
              </a:rPr>
              <a:t>ZAP</a:t>
            </a:r>
          </a:p>
        </p:txBody>
      </p:sp>
      <p:sp>
        <p:nvSpPr>
          <p:cNvPr id="229" name="Shape 229"/>
          <p:cNvSpPr txBox="1"/>
          <p:nvPr/>
        </p:nvSpPr>
        <p:spPr>
          <a:xfrm>
            <a:off x="1371575" y="1134400"/>
            <a:ext cx="5230500" cy="3270000"/>
          </a:xfrm>
          <a:prstGeom prst="rect">
            <a:avLst/>
          </a:prstGeom>
          <a:noFill/>
          <a:ln>
            <a:noFill/>
          </a:ln>
        </p:spPr>
        <p:txBody>
          <a:bodyPr anchorCtr="0" anchor="t" bIns="91425" lIns="91425" rIns="91425" tIns="91425">
            <a:noAutofit/>
          </a:bodyPr>
          <a:lstStyle/>
          <a:p>
            <a:pPr lvl="0" rtl="0" algn="l">
              <a:spcBef>
                <a:spcPts val="0"/>
              </a:spcBef>
              <a:buNone/>
            </a:pPr>
            <a:r>
              <a:t/>
            </a:r>
            <a:endParaRPr b="1" sz="1200">
              <a:solidFill>
                <a:schemeClr val="dk1"/>
              </a:solidFill>
            </a:endParaRPr>
          </a:p>
          <a:p>
            <a:pPr lvl="0" rtl="0" algn="l">
              <a:spcBef>
                <a:spcPts val="0"/>
              </a:spcBef>
              <a:buNone/>
            </a:pPr>
            <a:r>
              <a:t/>
            </a:r>
            <a:endParaRPr b="1" sz="1200">
              <a:solidFill>
                <a:schemeClr val="dk1"/>
              </a:solidFill>
            </a:endParaRPr>
          </a:p>
          <a:p>
            <a:pPr lvl="0" rtl="0" algn="l">
              <a:spcBef>
                <a:spcPts val="0"/>
              </a:spcBef>
              <a:buNone/>
            </a:pPr>
            <a:r>
              <a:t/>
            </a:r>
            <a:endParaRPr b="1" sz="1200">
              <a:solidFill>
                <a:schemeClr val="dk1"/>
              </a:solidFill>
            </a:endParaRPr>
          </a:p>
          <a:p>
            <a:pPr lvl="0" rtl="0" algn="l">
              <a:spcBef>
                <a:spcPts val="0"/>
              </a:spcBef>
              <a:buNone/>
            </a:pPr>
            <a:r>
              <a:t/>
            </a:r>
            <a:endParaRPr sz="1200">
              <a:solidFill>
                <a:schemeClr val="dk1"/>
              </a:solidFill>
            </a:endParaRPr>
          </a:p>
          <a:p>
            <a:pPr indent="0" lvl="0" marL="0" rtl="0" algn="l">
              <a:spcBef>
                <a:spcPts val="0"/>
              </a:spcBef>
              <a:buNone/>
            </a:pPr>
            <a:r>
              <a:t/>
            </a:r>
            <a:endParaRPr b="1"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p:txBody>
      </p:sp>
      <p:pic>
        <p:nvPicPr>
          <p:cNvPr id="230" name="Shape 230"/>
          <p:cNvPicPr preferRelativeResize="0"/>
          <p:nvPr/>
        </p:nvPicPr>
        <p:blipFill>
          <a:blip r:embed="rId3">
            <a:alphaModFix/>
          </a:blip>
          <a:stretch>
            <a:fillRect/>
          </a:stretch>
        </p:blipFill>
        <p:spPr>
          <a:xfrm>
            <a:off x="1734700" y="1008324"/>
            <a:ext cx="5674601" cy="3625923"/>
          </a:xfrm>
          <a:prstGeom prst="rect">
            <a:avLst/>
          </a:prstGeom>
          <a:noFill/>
          <a:ln>
            <a:noFill/>
          </a:ln>
        </p:spPr>
      </p:pic>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4" name="Shape 234"/>
        <p:cNvGrpSpPr/>
        <p:nvPr/>
      </p:nvGrpSpPr>
      <p:grpSpPr>
        <a:xfrm>
          <a:off x="0" y="0"/>
          <a:ext cx="0" cy="0"/>
          <a:chOff x="0" y="0"/>
          <a:chExt cx="0" cy="0"/>
        </a:xfrm>
      </p:grpSpPr>
      <p:sp>
        <p:nvSpPr>
          <p:cNvPr id="235" name="Shape 235"/>
          <p:cNvSpPr txBox="1"/>
          <p:nvPr/>
        </p:nvSpPr>
        <p:spPr>
          <a:xfrm>
            <a:off x="429475" y="50500"/>
            <a:ext cx="8814600" cy="1083900"/>
          </a:xfrm>
          <a:prstGeom prst="rect">
            <a:avLst/>
          </a:prstGeom>
          <a:noFill/>
          <a:ln>
            <a:noFill/>
          </a:ln>
        </p:spPr>
        <p:txBody>
          <a:bodyPr anchorCtr="0" anchor="ctr" bIns="91425" lIns="91425" rIns="91425" tIns="91425">
            <a:noAutofit/>
          </a:bodyPr>
          <a:lstStyle/>
          <a:p>
            <a:pPr lvl="0" rtl="0">
              <a:spcBef>
                <a:spcPts val="600"/>
              </a:spcBef>
              <a:buNone/>
            </a:pPr>
            <a:r>
              <a:rPr lang="en" sz="3200">
                <a:solidFill>
                  <a:schemeClr val="dk1"/>
                </a:solidFill>
                <a:latin typeface="Droid Sans"/>
                <a:ea typeface="Droid Sans"/>
                <a:cs typeface="Droid Sans"/>
                <a:sym typeface="Droid Sans"/>
              </a:rPr>
              <a:t>ZAP</a:t>
            </a:r>
          </a:p>
        </p:txBody>
      </p:sp>
      <p:sp>
        <p:nvSpPr>
          <p:cNvPr id="236" name="Shape 236"/>
          <p:cNvSpPr txBox="1"/>
          <p:nvPr/>
        </p:nvSpPr>
        <p:spPr>
          <a:xfrm>
            <a:off x="1371575" y="1134400"/>
            <a:ext cx="5230500" cy="3270000"/>
          </a:xfrm>
          <a:prstGeom prst="rect">
            <a:avLst/>
          </a:prstGeom>
          <a:noFill/>
          <a:ln>
            <a:noFill/>
          </a:ln>
        </p:spPr>
        <p:txBody>
          <a:bodyPr anchorCtr="0" anchor="t" bIns="91425" lIns="91425" rIns="91425" tIns="91425">
            <a:noAutofit/>
          </a:bodyPr>
          <a:lstStyle/>
          <a:p>
            <a:pPr lvl="0" rtl="0" algn="l">
              <a:spcBef>
                <a:spcPts val="0"/>
              </a:spcBef>
              <a:buNone/>
            </a:pPr>
            <a:r>
              <a:t/>
            </a:r>
            <a:endParaRPr b="1" sz="1200">
              <a:solidFill>
                <a:schemeClr val="dk1"/>
              </a:solidFill>
            </a:endParaRPr>
          </a:p>
          <a:p>
            <a:pPr lvl="0" rtl="0" algn="l">
              <a:spcBef>
                <a:spcPts val="0"/>
              </a:spcBef>
              <a:buNone/>
            </a:pPr>
            <a:r>
              <a:t/>
            </a:r>
            <a:endParaRPr b="1" sz="1200">
              <a:solidFill>
                <a:schemeClr val="dk1"/>
              </a:solidFill>
            </a:endParaRPr>
          </a:p>
          <a:p>
            <a:pPr lvl="0" rtl="0" algn="l">
              <a:spcBef>
                <a:spcPts val="0"/>
              </a:spcBef>
              <a:buNone/>
            </a:pPr>
            <a:r>
              <a:t/>
            </a:r>
            <a:endParaRPr b="1" sz="1200">
              <a:solidFill>
                <a:schemeClr val="dk1"/>
              </a:solidFill>
            </a:endParaRPr>
          </a:p>
          <a:p>
            <a:pPr lvl="0" rtl="0" algn="l">
              <a:spcBef>
                <a:spcPts val="0"/>
              </a:spcBef>
              <a:buNone/>
            </a:pPr>
            <a:r>
              <a:t/>
            </a:r>
            <a:endParaRPr sz="1200">
              <a:solidFill>
                <a:schemeClr val="dk1"/>
              </a:solidFill>
            </a:endParaRPr>
          </a:p>
          <a:p>
            <a:pPr indent="0" lvl="0" marL="0" rtl="0" algn="l">
              <a:spcBef>
                <a:spcPts val="0"/>
              </a:spcBef>
              <a:buNone/>
            </a:pPr>
            <a:r>
              <a:t/>
            </a:r>
            <a:endParaRPr b="1"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p:txBody>
      </p:sp>
      <p:pic>
        <p:nvPicPr>
          <p:cNvPr id="237" name="Shape 237"/>
          <p:cNvPicPr preferRelativeResize="0"/>
          <p:nvPr/>
        </p:nvPicPr>
        <p:blipFill>
          <a:blip r:embed="rId3">
            <a:alphaModFix/>
          </a:blip>
          <a:stretch>
            <a:fillRect/>
          </a:stretch>
        </p:blipFill>
        <p:spPr>
          <a:xfrm>
            <a:off x="1235400" y="977774"/>
            <a:ext cx="6673198" cy="3687024"/>
          </a:xfrm>
          <a:prstGeom prst="rect">
            <a:avLst/>
          </a:prstGeom>
          <a:noFill/>
          <a:ln>
            <a:noFill/>
          </a:ln>
        </p:spPr>
      </p:pic>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1" name="Shape 241"/>
        <p:cNvGrpSpPr/>
        <p:nvPr/>
      </p:nvGrpSpPr>
      <p:grpSpPr>
        <a:xfrm>
          <a:off x="0" y="0"/>
          <a:ext cx="0" cy="0"/>
          <a:chOff x="0" y="0"/>
          <a:chExt cx="0" cy="0"/>
        </a:xfrm>
      </p:grpSpPr>
      <p:sp>
        <p:nvSpPr>
          <p:cNvPr id="242" name="Shape 242"/>
          <p:cNvSpPr txBox="1"/>
          <p:nvPr/>
        </p:nvSpPr>
        <p:spPr>
          <a:xfrm>
            <a:off x="429475" y="50500"/>
            <a:ext cx="8814600" cy="1083900"/>
          </a:xfrm>
          <a:prstGeom prst="rect">
            <a:avLst/>
          </a:prstGeom>
          <a:noFill/>
          <a:ln>
            <a:noFill/>
          </a:ln>
        </p:spPr>
        <p:txBody>
          <a:bodyPr anchorCtr="0" anchor="ctr" bIns="91425" lIns="91425" rIns="91425" tIns="91425">
            <a:noAutofit/>
          </a:bodyPr>
          <a:lstStyle/>
          <a:p>
            <a:pPr lvl="0" rtl="0">
              <a:spcBef>
                <a:spcPts val="600"/>
              </a:spcBef>
              <a:buNone/>
            </a:pPr>
            <a:r>
              <a:rPr lang="en" sz="3200">
                <a:solidFill>
                  <a:schemeClr val="dk1"/>
                </a:solidFill>
                <a:latin typeface="Droid Sans"/>
                <a:ea typeface="Droid Sans"/>
                <a:cs typeface="Droid Sans"/>
                <a:sym typeface="Droid Sans"/>
              </a:rPr>
              <a:t>ZAP</a:t>
            </a:r>
          </a:p>
        </p:txBody>
      </p:sp>
      <p:sp>
        <p:nvSpPr>
          <p:cNvPr id="243" name="Shape 243"/>
          <p:cNvSpPr txBox="1"/>
          <p:nvPr/>
        </p:nvSpPr>
        <p:spPr>
          <a:xfrm>
            <a:off x="1371575" y="1134400"/>
            <a:ext cx="5230500" cy="3270000"/>
          </a:xfrm>
          <a:prstGeom prst="rect">
            <a:avLst/>
          </a:prstGeom>
          <a:noFill/>
          <a:ln>
            <a:noFill/>
          </a:ln>
        </p:spPr>
        <p:txBody>
          <a:bodyPr anchorCtr="0" anchor="t" bIns="91425" lIns="91425" rIns="91425" tIns="91425">
            <a:noAutofit/>
          </a:bodyPr>
          <a:lstStyle/>
          <a:p>
            <a:pPr lvl="0" rtl="0" algn="l">
              <a:spcBef>
                <a:spcPts val="0"/>
              </a:spcBef>
              <a:buNone/>
            </a:pPr>
            <a:r>
              <a:t/>
            </a:r>
            <a:endParaRPr b="1" sz="1200">
              <a:solidFill>
                <a:schemeClr val="dk1"/>
              </a:solidFill>
            </a:endParaRPr>
          </a:p>
          <a:p>
            <a:pPr lvl="0" rtl="0" algn="l">
              <a:spcBef>
                <a:spcPts val="0"/>
              </a:spcBef>
              <a:buNone/>
            </a:pPr>
            <a:r>
              <a:t/>
            </a:r>
            <a:endParaRPr b="1" sz="1200">
              <a:solidFill>
                <a:schemeClr val="dk1"/>
              </a:solidFill>
            </a:endParaRPr>
          </a:p>
          <a:p>
            <a:pPr lvl="0" rtl="0" algn="l">
              <a:spcBef>
                <a:spcPts val="0"/>
              </a:spcBef>
              <a:buNone/>
            </a:pPr>
            <a:r>
              <a:t/>
            </a:r>
            <a:endParaRPr b="1" sz="1200">
              <a:solidFill>
                <a:schemeClr val="dk1"/>
              </a:solidFill>
            </a:endParaRPr>
          </a:p>
          <a:p>
            <a:pPr lvl="0" rtl="0" algn="l">
              <a:spcBef>
                <a:spcPts val="0"/>
              </a:spcBef>
              <a:buNone/>
            </a:pPr>
            <a:r>
              <a:t/>
            </a:r>
            <a:endParaRPr sz="1200">
              <a:solidFill>
                <a:schemeClr val="dk1"/>
              </a:solidFill>
            </a:endParaRPr>
          </a:p>
          <a:p>
            <a:pPr indent="0" lvl="0" marL="0" rtl="0" algn="l">
              <a:spcBef>
                <a:spcPts val="0"/>
              </a:spcBef>
              <a:buNone/>
            </a:pPr>
            <a:r>
              <a:t/>
            </a:r>
            <a:endParaRPr b="1"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p:txBody>
      </p:sp>
      <p:pic>
        <p:nvPicPr>
          <p:cNvPr id="244" name="Shape 244"/>
          <p:cNvPicPr preferRelativeResize="0"/>
          <p:nvPr/>
        </p:nvPicPr>
        <p:blipFill>
          <a:blip r:embed="rId3">
            <a:alphaModFix/>
          </a:blip>
          <a:stretch>
            <a:fillRect/>
          </a:stretch>
        </p:blipFill>
        <p:spPr>
          <a:xfrm>
            <a:off x="0" y="998150"/>
            <a:ext cx="9144001" cy="3406250"/>
          </a:xfrm>
          <a:prstGeom prst="rect">
            <a:avLst/>
          </a:prstGeom>
          <a:noFill/>
          <a:ln>
            <a:noFill/>
          </a:ln>
        </p:spPr>
      </p:pic>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8" name="Shape 248"/>
        <p:cNvGrpSpPr/>
        <p:nvPr/>
      </p:nvGrpSpPr>
      <p:grpSpPr>
        <a:xfrm>
          <a:off x="0" y="0"/>
          <a:ext cx="0" cy="0"/>
          <a:chOff x="0" y="0"/>
          <a:chExt cx="0" cy="0"/>
        </a:xfrm>
      </p:grpSpPr>
      <p:sp>
        <p:nvSpPr>
          <p:cNvPr id="249" name="Shape 249"/>
          <p:cNvSpPr txBox="1"/>
          <p:nvPr/>
        </p:nvSpPr>
        <p:spPr>
          <a:xfrm>
            <a:off x="429475" y="50500"/>
            <a:ext cx="8814600" cy="1083900"/>
          </a:xfrm>
          <a:prstGeom prst="rect">
            <a:avLst/>
          </a:prstGeom>
          <a:noFill/>
          <a:ln>
            <a:noFill/>
          </a:ln>
        </p:spPr>
        <p:txBody>
          <a:bodyPr anchorCtr="0" anchor="ctr" bIns="91425" lIns="91425" rIns="91425" tIns="91425">
            <a:noAutofit/>
          </a:bodyPr>
          <a:lstStyle/>
          <a:p>
            <a:pPr lvl="0" rtl="0">
              <a:spcBef>
                <a:spcPts val="600"/>
              </a:spcBef>
              <a:buNone/>
            </a:pPr>
            <a:r>
              <a:rPr lang="en" sz="3200">
                <a:solidFill>
                  <a:schemeClr val="dk1"/>
                </a:solidFill>
                <a:latin typeface="Droid Sans"/>
                <a:ea typeface="Droid Sans"/>
                <a:cs typeface="Droid Sans"/>
                <a:sym typeface="Droid Sans"/>
              </a:rPr>
              <a:t>ZAP</a:t>
            </a:r>
          </a:p>
        </p:txBody>
      </p:sp>
      <p:sp>
        <p:nvSpPr>
          <p:cNvPr id="250" name="Shape 250"/>
          <p:cNvSpPr txBox="1"/>
          <p:nvPr/>
        </p:nvSpPr>
        <p:spPr>
          <a:xfrm>
            <a:off x="1371575" y="1134400"/>
            <a:ext cx="5230500" cy="3270000"/>
          </a:xfrm>
          <a:prstGeom prst="rect">
            <a:avLst/>
          </a:prstGeom>
          <a:noFill/>
          <a:ln>
            <a:noFill/>
          </a:ln>
        </p:spPr>
        <p:txBody>
          <a:bodyPr anchorCtr="0" anchor="t" bIns="91425" lIns="91425" rIns="91425" tIns="91425">
            <a:noAutofit/>
          </a:bodyPr>
          <a:lstStyle/>
          <a:p>
            <a:pPr lvl="0" rtl="0" algn="l">
              <a:spcBef>
                <a:spcPts val="0"/>
              </a:spcBef>
              <a:buNone/>
            </a:pPr>
            <a:r>
              <a:t/>
            </a:r>
            <a:endParaRPr b="1" sz="1200">
              <a:solidFill>
                <a:schemeClr val="dk1"/>
              </a:solidFill>
            </a:endParaRPr>
          </a:p>
          <a:p>
            <a:pPr lvl="0" rtl="0" algn="l">
              <a:spcBef>
                <a:spcPts val="0"/>
              </a:spcBef>
              <a:buNone/>
            </a:pPr>
            <a:r>
              <a:t/>
            </a:r>
            <a:endParaRPr b="1" sz="1200">
              <a:solidFill>
                <a:schemeClr val="dk1"/>
              </a:solidFill>
            </a:endParaRPr>
          </a:p>
          <a:p>
            <a:pPr lvl="0" rtl="0" algn="l">
              <a:spcBef>
                <a:spcPts val="0"/>
              </a:spcBef>
              <a:buNone/>
            </a:pPr>
            <a:r>
              <a:t/>
            </a:r>
            <a:endParaRPr b="1" sz="1200">
              <a:solidFill>
                <a:schemeClr val="dk1"/>
              </a:solidFill>
            </a:endParaRPr>
          </a:p>
          <a:p>
            <a:pPr lvl="0" rtl="0" algn="l">
              <a:spcBef>
                <a:spcPts val="0"/>
              </a:spcBef>
              <a:buNone/>
            </a:pPr>
            <a:r>
              <a:t/>
            </a:r>
            <a:endParaRPr sz="1200">
              <a:solidFill>
                <a:schemeClr val="dk1"/>
              </a:solidFill>
            </a:endParaRPr>
          </a:p>
          <a:p>
            <a:pPr indent="0" lvl="0" marL="0" rtl="0" algn="l">
              <a:spcBef>
                <a:spcPts val="0"/>
              </a:spcBef>
              <a:buNone/>
            </a:pPr>
            <a:r>
              <a:t/>
            </a:r>
            <a:endParaRPr b="1"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a:p>
            <a:pPr lvl="0" rtl="0" algn="l">
              <a:spcBef>
                <a:spcPts val="0"/>
              </a:spcBef>
              <a:buNone/>
            </a:pPr>
            <a:r>
              <a:t/>
            </a:r>
            <a:endParaRPr sz="1200">
              <a:solidFill>
                <a:schemeClr val="dk1"/>
              </a:solidFill>
            </a:endParaRPr>
          </a:p>
        </p:txBody>
      </p:sp>
      <p:pic>
        <p:nvPicPr>
          <p:cNvPr id="251" name="Shape 251"/>
          <p:cNvPicPr preferRelativeResize="0"/>
          <p:nvPr/>
        </p:nvPicPr>
        <p:blipFill>
          <a:blip r:embed="rId3">
            <a:alphaModFix/>
          </a:blip>
          <a:stretch>
            <a:fillRect/>
          </a:stretch>
        </p:blipFill>
        <p:spPr>
          <a:xfrm>
            <a:off x="1118500" y="977775"/>
            <a:ext cx="6907001" cy="3625899"/>
          </a:xfrm>
          <a:prstGeom prst="rect">
            <a:avLst/>
          </a:prstGeom>
          <a:noFill/>
          <a:ln>
            <a:noFill/>
          </a:ln>
        </p:spPr>
      </p:pic>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5" name="Shape 255"/>
        <p:cNvGrpSpPr/>
        <p:nvPr/>
      </p:nvGrpSpPr>
      <p:grpSpPr>
        <a:xfrm>
          <a:off x="0" y="0"/>
          <a:ext cx="0" cy="0"/>
          <a:chOff x="0" y="0"/>
          <a:chExt cx="0" cy="0"/>
        </a:xfrm>
      </p:grpSpPr>
      <p:sp>
        <p:nvSpPr>
          <p:cNvPr id="256" name="Shape 256"/>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(Zed Attack Proxy)</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257" name="Shape 257"/>
          <p:cNvSpPr txBox="1"/>
          <p:nvPr/>
        </p:nvSpPr>
        <p:spPr>
          <a:xfrm>
            <a:off x="1865100" y="1298650"/>
            <a:ext cx="5230500" cy="1083900"/>
          </a:xfrm>
          <a:prstGeom prst="rect">
            <a:avLst/>
          </a:prstGeom>
          <a:noFill/>
          <a:ln>
            <a:noFill/>
          </a:ln>
        </p:spPr>
        <p:txBody>
          <a:bodyPr anchorCtr="0" anchor="t" bIns="91425" lIns="91425" rIns="91425" tIns="91425">
            <a:noAutofit/>
          </a:bodyPr>
          <a:lstStyle/>
          <a:p>
            <a:pPr lvl="0" rtl="0" algn="ctr">
              <a:spcBef>
                <a:spcPts val="0"/>
              </a:spcBef>
              <a:buNone/>
            </a:pPr>
            <a:r>
              <a:rPr lang="en" sz="4800"/>
              <a:t>1-Injection</a:t>
            </a:r>
          </a:p>
        </p:txBody>
      </p:sp>
      <p:sp>
        <p:nvSpPr>
          <p:cNvPr id="258" name="Shape 258"/>
          <p:cNvSpPr txBox="1"/>
          <p:nvPr/>
        </p:nvSpPr>
        <p:spPr>
          <a:xfrm>
            <a:off x="325925" y="2143500"/>
            <a:ext cx="8301000" cy="3000000"/>
          </a:xfrm>
          <a:prstGeom prst="rect">
            <a:avLst/>
          </a:prstGeom>
          <a:noFill/>
          <a:ln>
            <a:noFill/>
          </a:ln>
        </p:spPr>
        <p:txBody>
          <a:bodyPr anchorCtr="0" anchor="ctr" bIns="91425" lIns="91425" rIns="91425" tIns="91425">
            <a:noAutofit/>
          </a:bodyPr>
          <a:lstStyle/>
          <a:p>
            <a:pPr lvl="0" rtl="0">
              <a:spcBef>
                <a:spcPts val="0"/>
              </a:spcBef>
              <a:buNone/>
            </a:pPr>
            <a:r>
              <a:rPr lang="en">
                <a:solidFill>
                  <a:srgbClr val="252525"/>
                </a:solidFill>
                <a:highlight>
                  <a:srgbClr val="F2F2F2"/>
                </a:highlight>
                <a:latin typeface="Droid Sans"/>
                <a:ea typeface="Droid Sans"/>
                <a:cs typeface="Droid Sans"/>
                <a:sym typeface="Droid Sans"/>
              </a:rPr>
              <a:t>Injection flaws, such as SQL, OS, and LDAP injection occur when untrusted data is sent to an interpreter as part of a command or query. The attacker’s hostile data can trick the interpreter into executing unintended commands or accessing data without proper authorization.</a:t>
            </a:r>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2" name="Shape 262"/>
        <p:cNvGrpSpPr/>
        <p:nvPr/>
      </p:nvGrpSpPr>
      <p:grpSpPr>
        <a:xfrm>
          <a:off x="0" y="0"/>
          <a:ext cx="0" cy="0"/>
          <a:chOff x="0" y="0"/>
          <a:chExt cx="0" cy="0"/>
        </a:xfrm>
      </p:grpSpPr>
      <p:sp>
        <p:nvSpPr>
          <p:cNvPr id="263" name="Shape 263"/>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(SQL Injection)</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264" name="Shape 264"/>
          <p:cNvSpPr txBox="1"/>
          <p:nvPr/>
        </p:nvSpPr>
        <p:spPr>
          <a:xfrm>
            <a:off x="1956750" y="2293725"/>
            <a:ext cx="5230500" cy="1083900"/>
          </a:xfrm>
          <a:prstGeom prst="rect">
            <a:avLst/>
          </a:prstGeom>
          <a:noFill/>
          <a:ln>
            <a:noFill/>
          </a:ln>
        </p:spPr>
        <p:txBody>
          <a:bodyPr anchorCtr="0" anchor="t" bIns="91425" lIns="91425" rIns="91425" tIns="91425">
            <a:noAutofit/>
          </a:bodyPr>
          <a:lstStyle/>
          <a:p>
            <a:pPr lvl="0" rtl="0" algn="ctr">
              <a:spcBef>
                <a:spcPts val="0"/>
              </a:spcBef>
              <a:buNone/>
            </a:pPr>
            <a:r>
              <a:t/>
            </a:r>
            <a:endParaRPr sz="4800"/>
          </a:p>
        </p:txBody>
      </p:sp>
      <p:pic>
        <p:nvPicPr>
          <p:cNvPr id="265" name="Shape 265"/>
          <p:cNvPicPr preferRelativeResize="0"/>
          <p:nvPr/>
        </p:nvPicPr>
        <p:blipFill>
          <a:blip r:embed="rId3">
            <a:alphaModFix/>
          </a:blip>
          <a:stretch>
            <a:fillRect/>
          </a:stretch>
        </p:blipFill>
        <p:spPr>
          <a:xfrm>
            <a:off x="481650" y="1405550"/>
            <a:ext cx="8180698" cy="3228699"/>
          </a:xfrm>
          <a:prstGeom prst="rect">
            <a:avLst/>
          </a:prstGeom>
          <a:noFill/>
          <a:ln>
            <a:noFill/>
          </a:ln>
        </p:spPr>
      </p:pic>
      <p:sp>
        <p:nvSpPr>
          <p:cNvPr id="266" name="Shape 266"/>
          <p:cNvSpPr txBox="1"/>
          <p:nvPr/>
        </p:nvSpPr>
        <p:spPr>
          <a:xfrm>
            <a:off x="81475" y="1049075"/>
            <a:ext cx="8993400" cy="249600"/>
          </a:xfrm>
          <a:prstGeom prst="rect">
            <a:avLst/>
          </a:prstGeom>
          <a:noFill/>
          <a:ln>
            <a:noFill/>
          </a:ln>
        </p:spPr>
        <p:txBody>
          <a:bodyPr anchorCtr="0" anchor="t" bIns="91425" lIns="91425" rIns="91425" tIns="91425">
            <a:noAutofit/>
          </a:bodyPr>
          <a:lstStyle/>
          <a:p>
            <a:pPr lvl="0">
              <a:spcBef>
                <a:spcPts val="0"/>
              </a:spcBef>
              <a:buNone/>
            </a:pPr>
            <a:r>
              <a:rPr lang="en"/>
              <a:t>http://192.168.99.100/vulnerabilities/sqli/?id=%20%2017:%20%27%20or%20%27a%27=%27a&amp;Submit=Submit</a:t>
            </a:r>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0" name="Shape 270"/>
        <p:cNvGrpSpPr/>
        <p:nvPr/>
      </p:nvGrpSpPr>
      <p:grpSpPr>
        <a:xfrm>
          <a:off x="0" y="0"/>
          <a:ext cx="0" cy="0"/>
          <a:chOff x="0" y="0"/>
          <a:chExt cx="0" cy="0"/>
        </a:xfrm>
      </p:grpSpPr>
      <p:sp>
        <p:nvSpPr>
          <p:cNvPr id="271" name="Shape 271"/>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(SQL Injection)</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272" name="Shape 272"/>
          <p:cNvSpPr txBox="1"/>
          <p:nvPr/>
        </p:nvSpPr>
        <p:spPr>
          <a:xfrm>
            <a:off x="1956750" y="2293725"/>
            <a:ext cx="5230500" cy="1083900"/>
          </a:xfrm>
          <a:prstGeom prst="rect">
            <a:avLst/>
          </a:prstGeom>
          <a:noFill/>
          <a:ln>
            <a:noFill/>
          </a:ln>
        </p:spPr>
        <p:txBody>
          <a:bodyPr anchorCtr="0" anchor="t" bIns="91425" lIns="91425" rIns="91425" tIns="91425">
            <a:noAutofit/>
          </a:bodyPr>
          <a:lstStyle/>
          <a:p>
            <a:pPr lvl="0" rtl="0" algn="ctr">
              <a:spcBef>
                <a:spcPts val="0"/>
              </a:spcBef>
              <a:buNone/>
            </a:pPr>
            <a:r>
              <a:t/>
            </a:r>
            <a:endParaRPr sz="4800"/>
          </a:p>
        </p:txBody>
      </p:sp>
      <p:pic>
        <p:nvPicPr>
          <p:cNvPr id="273" name="Shape 273"/>
          <p:cNvPicPr preferRelativeResize="0"/>
          <p:nvPr/>
        </p:nvPicPr>
        <p:blipFill>
          <a:blip r:embed="rId3">
            <a:alphaModFix/>
          </a:blip>
          <a:stretch>
            <a:fillRect/>
          </a:stretch>
        </p:blipFill>
        <p:spPr>
          <a:xfrm>
            <a:off x="0" y="2064400"/>
            <a:ext cx="9143999" cy="1551324"/>
          </a:xfrm>
          <a:prstGeom prst="rect">
            <a:avLst/>
          </a:prstGeom>
          <a:noFill/>
          <a:ln>
            <a:noFill/>
          </a:ln>
        </p:spPr>
      </p:pic>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7" name="Shape 277"/>
        <p:cNvGrpSpPr/>
        <p:nvPr/>
      </p:nvGrpSpPr>
      <p:grpSpPr>
        <a:xfrm>
          <a:off x="0" y="0"/>
          <a:ext cx="0" cy="0"/>
          <a:chOff x="0" y="0"/>
          <a:chExt cx="0" cy="0"/>
        </a:xfrm>
      </p:grpSpPr>
      <p:sp>
        <p:nvSpPr>
          <p:cNvPr id="278" name="Shape 278"/>
          <p:cNvSpPr/>
          <p:nvPr/>
        </p:nvSpPr>
        <p:spPr>
          <a:xfrm>
            <a:off x="532650" y="2261250"/>
            <a:ext cx="8078700" cy="1230600"/>
          </a:xfrm>
          <a:prstGeom prst="roundRect">
            <a:avLst>
              <a:gd fmla="val 16667" name="adj"/>
            </a:avLst>
          </a:prstGeom>
          <a:solidFill>
            <a:srgbClr val="2C353C"/>
          </a:solidFill>
          <a:ln cap="flat" cmpd="sng" w="19050">
            <a:solidFill>
              <a:srgbClr val="666666"/>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b="1" lang="en" sz="2400">
                <a:solidFill>
                  <a:srgbClr val="EFEFEF"/>
                </a:solidFill>
                <a:latin typeface="Happy Monkey"/>
                <a:ea typeface="Happy Monkey"/>
                <a:cs typeface="Happy Monkey"/>
                <a:sym typeface="Happy Monkey"/>
              </a:rPr>
              <a:t>   SELECT * FROM Users</a:t>
            </a:r>
            <a:r>
              <a:rPr b="1" lang="en" sz="2400">
                <a:solidFill>
                  <a:srgbClr val="FF9900"/>
                </a:solidFill>
                <a:latin typeface="Happy Monkey"/>
                <a:ea typeface="Happy Monkey"/>
                <a:cs typeface="Happy Monkey"/>
                <a:sym typeface="Happy Monkey"/>
              </a:rPr>
              <a:t>; DROP TABLE Suppliers</a:t>
            </a:r>
            <a:r>
              <a:rPr b="1" lang="en" sz="2400">
                <a:solidFill>
                  <a:srgbClr val="EFEFEF"/>
                </a:solidFill>
                <a:latin typeface="Happy Monkey"/>
                <a:ea typeface="Happy Monkey"/>
                <a:cs typeface="Happy Monkey"/>
                <a:sym typeface="Happy Monkey"/>
              </a:rPr>
              <a:t>;</a:t>
            </a:r>
          </a:p>
        </p:txBody>
      </p:sp>
      <p:sp>
        <p:nvSpPr>
          <p:cNvPr id="279" name="Shape 279"/>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SQL Injection - Batched sql statement</a:t>
            </a:r>
          </a:p>
          <a:p>
            <a:pPr lvl="0" rtl="0">
              <a:spcBef>
                <a:spcPts val="600"/>
              </a:spcBef>
              <a:buNone/>
            </a:pPr>
            <a:r>
              <a:t/>
            </a:r>
            <a:endParaRPr sz="3200">
              <a:solidFill>
                <a:schemeClr val="dk1"/>
              </a:solidFill>
              <a:latin typeface="Droid Sans"/>
              <a:ea typeface="Droid Sans"/>
              <a:cs typeface="Droid Sans"/>
              <a:sym typeface="Droid Sans"/>
            </a:endParaRP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6" name="Shape 166"/>
        <p:cNvGrpSpPr/>
        <p:nvPr/>
      </p:nvGrpSpPr>
      <p:grpSpPr>
        <a:xfrm>
          <a:off x="0" y="0"/>
          <a:ext cx="0" cy="0"/>
          <a:chOff x="0" y="0"/>
          <a:chExt cx="0" cy="0"/>
        </a:xfrm>
      </p:grpSpPr>
      <p:sp>
        <p:nvSpPr>
          <p:cNvPr id="167" name="Shape 167"/>
          <p:cNvSpPr/>
          <p:nvPr/>
        </p:nvSpPr>
        <p:spPr>
          <a:xfrm>
            <a:off x="533520" y="362555"/>
            <a:ext cx="8006100" cy="723900"/>
          </a:xfrm>
          <a:prstGeom prst="rect">
            <a:avLst/>
          </a:prstGeom>
          <a:noFill/>
          <a:ln>
            <a:noFill/>
          </a:ln>
        </p:spPr>
        <p:txBody>
          <a:bodyPr anchorCtr="0" anchor="t" bIns="0" lIns="0" rIns="0" tIns="0">
            <a:noAutofit/>
          </a:bodyPr>
          <a:lstStyle/>
          <a:p>
            <a:pPr indent="0" lvl="0" marL="0" marR="0" rtl="0" algn="l">
              <a:lnSpc>
                <a:spcPct val="100000"/>
              </a:lnSpc>
              <a:spcBef>
                <a:spcPts val="0"/>
              </a:spcBef>
              <a:buSzPct val="25000"/>
              <a:buNone/>
            </a:pPr>
            <a:r>
              <a:rPr b="0" i="0" lang="en" sz="3200" u="none" cap="none" strike="noStrike">
                <a:solidFill>
                  <a:srgbClr val="313231"/>
                </a:solidFill>
                <a:latin typeface="Droid Sans"/>
                <a:ea typeface="Droid Sans"/>
                <a:cs typeface="Droid Sans"/>
                <a:sym typeface="Droid Sans"/>
              </a:rPr>
              <a:t>Introduction</a:t>
            </a:r>
          </a:p>
        </p:txBody>
      </p:sp>
      <p:sp>
        <p:nvSpPr>
          <p:cNvPr id="168" name="Shape 168"/>
          <p:cNvSpPr txBox="1"/>
          <p:nvPr/>
        </p:nvSpPr>
        <p:spPr>
          <a:xfrm>
            <a:off x="365750" y="987547"/>
            <a:ext cx="7734000" cy="3440700"/>
          </a:xfrm>
          <a:prstGeom prst="rect">
            <a:avLst/>
          </a:prstGeom>
          <a:noFill/>
          <a:ln>
            <a:noFill/>
          </a:ln>
        </p:spPr>
        <p:txBody>
          <a:bodyPr anchorCtr="0" anchor="t" bIns="45000" lIns="90000" rIns="90000" tIns="45000">
            <a:noAutofit/>
          </a:bodyPr>
          <a:lstStyle/>
          <a:p>
            <a:pPr indent="-342900" lvl="0" marL="457200" rtl="0">
              <a:spcBef>
                <a:spcPts val="600"/>
              </a:spcBef>
              <a:buClr>
                <a:schemeClr val="dk1"/>
              </a:buClr>
              <a:buSzPct val="100000"/>
              <a:buFont typeface="Droid Sans"/>
            </a:pPr>
            <a:r>
              <a:rPr lang="en" sz="1800">
                <a:solidFill>
                  <a:schemeClr val="dk1"/>
                </a:solidFill>
                <a:latin typeface="Droid Sans"/>
                <a:ea typeface="Droid Sans"/>
                <a:cs typeface="Droid Sans"/>
                <a:sym typeface="Droid Sans"/>
              </a:rPr>
              <a:t>Manjyot Singh</a:t>
            </a:r>
            <a:br>
              <a:rPr lang="en" sz="1800">
                <a:solidFill>
                  <a:schemeClr val="dk1"/>
                </a:solidFill>
                <a:latin typeface="Droid Sans"/>
                <a:ea typeface="Droid Sans"/>
                <a:cs typeface="Droid Sans"/>
                <a:sym typeface="Droid Sans"/>
              </a:rPr>
            </a:br>
            <a:r>
              <a:rPr lang="en" sz="1800">
                <a:solidFill>
                  <a:schemeClr val="dk1"/>
                </a:solidFill>
                <a:latin typeface="Droid Sans"/>
                <a:ea typeface="Droid Sans"/>
                <a:cs typeface="Droid Sans"/>
                <a:sym typeface="Droid Sans"/>
              </a:rPr>
              <a:t>QA @ Thoughtworks</a:t>
            </a:r>
            <a:br>
              <a:rPr lang="en" sz="1800">
                <a:solidFill>
                  <a:schemeClr val="dk1"/>
                </a:solidFill>
                <a:latin typeface="Droid Sans"/>
                <a:ea typeface="Droid Sans"/>
                <a:cs typeface="Droid Sans"/>
                <a:sym typeface="Droid Sans"/>
              </a:rPr>
            </a:br>
            <a:r>
              <a:rPr lang="en" sz="1800" u="sng">
                <a:solidFill>
                  <a:schemeClr val="hlink"/>
                </a:solidFill>
                <a:latin typeface="Droid Sans"/>
                <a:ea typeface="Droid Sans"/>
                <a:cs typeface="Droid Sans"/>
                <a:sym typeface="Droid Sans"/>
                <a:hlinkClick r:id="rId3"/>
              </a:rPr>
              <a:t>manjyots@thoughtworks.com</a:t>
            </a:r>
          </a:p>
          <a:p>
            <a:pPr lvl="0" rtl="0">
              <a:spcBef>
                <a:spcPts val="600"/>
              </a:spcBef>
              <a:buNone/>
            </a:pPr>
            <a:r>
              <a:t/>
            </a:r>
            <a:endParaRPr sz="1800" u="sng">
              <a:solidFill>
                <a:schemeClr val="dk1"/>
              </a:solidFill>
              <a:latin typeface="Droid Sans"/>
              <a:ea typeface="Droid Sans"/>
              <a:cs typeface="Droid Sans"/>
              <a:sym typeface="Droid Sans"/>
            </a:endParaRPr>
          </a:p>
          <a:p>
            <a:pPr indent="-342900" lvl="0" marL="457200" rtl="0">
              <a:spcBef>
                <a:spcPts val="600"/>
              </a:spcBef>
              <a:buClr>
                <a:schemeClr val="dk1"/>
              </a:buClr>
              <a:buSzPct val="100000"/>
              <a:buFont typeface="Droid Sans"/>
            </a:pPr>
            <a:r>
              <a:rPr lang="en" sz="1800">
                <a:solidFill>
                  <a:schemeClr val="dk1"/>
                </a:solidFill>
                <a:latin typeface="Droid Sans"/>
                <a:ea typeface="Droid Sans"/>
                <a:cs typeface="Droid Sans"/>
                <a:sym typeface="Droid Sans"/>
              </a:rPr>
              <a:t>Hanika D</a:t>
            </a:r>
            <a:br>
              <a:rPr lang="en" sz="1800">
                <a:solidFill>
                  <a:schemeClr val="dk1"/>
                </a:solidFill>
                <a:latin typeface="Droid Sans"/>
                <a:ea typeface="Droid Sans"/>
                <a:cs typeface="Droid Sans"/>
                <a:sym typeface="Droid Sans"/>
              </a:rPr>
            </a:br>
            <a:r>
              <a:rPr lang="en" sz="1800">
                <a:solidFill>
                  <a:schemeClr val="dk1"/>
                </a:solidFill>
                <a:latin typeface="Droid Sans"/>
                <a:ea typeface="Droid Sans"/>
                <a:cs typeface="Droid Sans"/>
                <a:sym typeface="Droid Sans"/>
              </a:rPr>
              <a:t>QA @ Thoughtworks</a:t>
            </a:r>
            <a:br>
              <a:rPr lang="en" sz="1800">
                <a:solidFill>
                  <a:schemeClr val="dk1"/>
                </a:solidFill>
                <a:latin typeface="Droid Sans"/>
                <a:ea typeface="Droid Sans"/>
                <a:cs typeface="Droid Sans"/>
                <a:sym typeface="Droid Sans"/>
              </a:rPr>
            </a:br>
            <a:r>
              <a:rPr lang="en" sz="1800" u="sng">
                <a:solidFill>
                  <a:schemeClr val="hlink"/>
                </a:solidFill>
                <a:latin typeface="Droid Sans"/>
                <a:ea typeface="Droid Sans"/>
                <a:cs typeface="Droid Sans"/>
                <a:sym typeface="Droid Sans"/>
                <a:hlinkClick r:id="rId4"/>
              </a:rPr>
              <a:t>hanikad@thoughtworks.com</a:t>
            </a:r>
          </a:p>
          <a:p>
            <a:pPr lvl="0" rtl="0">
              <a:spcBef>
                <a:spcPts val="600"/>
              </a:spcBef>
              <a:buClr>
                <a:schemeClr val="dk1"/>
              </a:buClr>
              <a:buFont typeface="Arial"/>
              <a:buNone/>
            </a:pPr>
            <a:r>
              <a:t/>
            </a:r>
            <a:endParaRPr sz="1800">
              <a:solidFill>
                <a:schemeClr val="dk1"/>
              </a:solidFill>
              <a:latin typeface="Droid Sans"/>
              <a:ea typeface="Droid Sans"/>
              <a:cs typeface="Droid Sans"/>
              <a:sym typeface="Droid Sans"/>
            </a:endParaRPr>
          </a:p>
          <a:p>
            <a:pPr indent="-342900" lvl="0" marL="457200" rtl="0">
              <a:spcBef>
                <a:spcPts val="600"/>
              </a:spcBef>
              <a:buClr>
                <a:schemeClr val="dk1"/>
              </a:buClr>
              <a:buSzPct val="100000"/>
              <a:buFont typeface="Droid Sans"/>
            </a:pPr>
            <a:r>
              <a:rPr lang="en" sz="1800">
                <a:solidFill>
                  <a:schemeClr val="dk1"/>
                </a:solidFill>
                <a:latin typeface="Droid Sans"/>
                <a:ea typeface="Droid Sans"/>
                <a:cs typeface="Droid Sans"/>
                <a:sym typeface="Droid Sans"/>
              </a:rPr>
              <a:t>Samaj Shekhar</a:t>
            </a:r>
            <a:br>
              <a:rPr lang="en" sz="1800">
                <a:solidFill>
                  <a:schemeClr val="dk1"/>
                </a:solidFill>
                <a:latin typeface="Droid Sans"/>
                <a:ea typeface="Droid Sans"/>
                <a:cs typeface="Droid Sans"/>
                <a:sym typeface="Droid Sans"/>
              </a:rPr>
            </a:br>
            <a:r>
              <a:rPr lang="en" sz="1800">
                <a:solidFill>
                  <a:schemeClr val="dk1"/>
                </a:solidFill>
                <a:latin typeface="Droid Sans"/>
                <a:ea typeface="Droid Sans"/>
                <a:cs typeface="Droid Sans"/>
                <a:sym typeface="Droid Sans"/>
              </a:rPr>
              <a:t>App Dev @ Thoughtworks</a:t>
            </a:r>
            <a:br>
              <a:rPr lang="en" sz="1800">
                <a:solidFill>
                  <a:schemeClr val="dk1"/>
                </a:solidFill>
                <a:latin typeface="Droid Sans"/>
                <a:ea typeface="Droid Sans"/>
                <a:cs typeface="Droid Sans"/>
                <a:sym typeface="Droid Sans"/>
              </a:rPr>
            </a:br>
            <a:r>
              <a:rPr lang="en" sz="1800" u="sng">
                <a:solidFill>
                  <a:srgbClr val="1155CC"/>
                </a:solidFill>
                <a:latin typeface="Droid Sans"/>
                <a:ea typeface="Droid Sans"/>
                <a:cs typeface="Droid Sans"/>
                <a:sym typeface="Droid Sans"/>
                <a:hlinkClick r:id="rId5"/>
              </a:rPr>
              <a:t>samajs@thoughtworks.com</a:t>
            </a:r>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3" name="Shape 283"/>
        <p:cNvGrpSpPr/>
        <p:nvPr/>
      </p:nvGrpSpPr>
      <p:grpSpPr>
        <a:xfrm>
          <a:off x="0" y="0"/>
          <a:ext cx="0" cy="0"/>
          <a:chOff x="0" y="0"/>
          <a:chExt cx="0" cy="0"/>
        </a:xfrm>
      </p:grpSpPr>
      <p:sp>
        <p:nvSpPr>
          <p:cNvPr id="284" name="Shape 284"/>
          <p:cNvSpPr txBox="1"/>
          <p:nvPr>
            <p:ph idx="4294967295" type="title"/>
          </p:nvPr>
        </p:nvSpPr>
        <p:spPr>
          <a:xfrm>
            <a:off x="212775" y="85650"/>
            <a:ext cx="8229600" cy="857400"/>
          </a:xfrm>
          <a:prstGeom prst="rect">
            <a:avLst/>
          </a:prstGeom>
        </p:spPr>
        <p:txBody>
          <a:bodyPr anchorCtr="0" anchor="ctr" bIns="91425" lIns="91425" rIns="91425" tIns="91425">
            <a:noAutofit/>
          </a:bodyPr>
          <a:lstStyle/>
          <a:p>
            <a:pPr lvl="0" rtl="0" algn="ctr">
              <a:spcBef>
                <a:spcPts val="0"/>
              </a:spcBef>
              <a:buNone/>
            </a:pPr>
            <a:r>
              <a:rPr lang="en" sz="3200">
                <a:latin typeface="Droid Sans"/>
                <a:ea typeface="Droid Sans"/>
                <a:cs typeface="Droid Sans"/>
                <a:sym typeface="Droid Sans"/>
              </a:rPr>
              <a:t>Prevention</a:t>
            </a:r>
          </a:p>
        </p:txBody>
      </p:sp>
      <p:sp>
        <p:nvSpPr>
          <p:cNvPr id="285" name="Shape 285"/>
          <p:cNvSpPr txBox="1"/>
          <p:nvPr/>
        </p:nvSpPr>
        <p:spPr>
          <a:xfrm>
            <a:off x="0" y="1130550"/>
            <a:ext cx="8769300" cy="795300"/>
          </a:xfrm>
          <a:prstGeom prst="rect">
            <a:avLst/>
          </a:prstGeom>
          <a:noFill/>
          <a:ln>
            <a:noFill/>
          </a:ln>
        </p:spPr>
        <p:txBody>
          <a:bodyPr anchorCtr="0" anchor="ctr" bIns="91425" lIns="91425" rIns="91425" tIns="91425">
            <a:noAutofit/>
          </a:bodyPr>
          <a:lstStyle/>
          <a:p>
            <a:pPr indent="0" lvl="0" marL="0" rtl="0" algn="l">
              <a:spcBef>
                <a:spcPts val="600"/>
              </a:spcBef>
              <a:buNone/>
            </a:pPr>
            <a:r>
              <a:rPr lang="en">
                <a:solidFill>
                  <a:schemeClr val="dk1"/>
                </a:solidFill>
                <a:latin typeface="Droid Sans"/>
                <a:ea typeface="Droid Sans"/>
                <a:cs typeface="Droid Sans"/>
                <a:sym typeface="Droid Sans"/>
              </a:rPr>
              <a:t>Use parameterized queries.</a:t>
            </a:r>
          </a:p>
        </p:txBody>
      </p:sp>
      <p:sp>
        <p:nvSpPr>
          <p:cNvPr id="286" name="Shape 286"/>
          <p:cNvSpPr/>
          <p:nvPr/>
        </p:nvSpPr>
        <p:spPr>
          <a:xfrm>
            <a:off x="625200" y="1996325"/>
            <a:ext cx="7893600" cy="2583600"/>
          </a:xfrm>
          <a:prstGeom prst="roundRect">
            <a:avLst>
              <a:gd fmla="val 16667" name="adj"/>
            </a:avLst>
          </a:prstGeom>
          <a:solidFill>
            <a:srgbClr val="2C353C"/>
          </a:solidFill>
          <a:ln cap="flat" cmpd="sng" w="19050">
            <a:solidFill>
              <a:srgbClr val="666666"/>
            </a:solidFill>
            <a:prstDash val="solid"/>
            <a:round/>
            <a:headEnd len="med" w="med" type="none"/>
            <a:tailEnd len="med" w="med" type="none"/>
          </a:ln>
        </p:spPr>
        <p:txBody>
          <a:bodyPr anchorCtr="0" anchor="ctr" bIns="91425" lIns="91425" rIns="91425" tIns="91425">
            <a:noAutofit/>
          </a:bodyPr>
          <a:lstStyle/>
          <a:p>
            <a:pPr lvl="0" rtl="0">
              <a:spcBef>
                <a:spcPts val="600"/>
              </a:spcBef>
              <a:buClr>
                <a:srgbClr val="000000"/>
              </a:buClr>
              <a:buSzPct val="45833"/>
              <a:buFont typeface="Arial"/>
              <a:buNone/>
            </a:pPr>
            <a:r>
              <a:rPr b="1" lang="en" sz="2400">
                <a:solidFill>
                  <a:srgbClr val="EFEFEF"/>
                </a:solidFill>
                <a:latin typeface="Happy Monkey"/>
                <a:ea typeface="Happy Monkey"/>
                <a:cs typeface="Happy Monkey"/>
                <a:sym typeface="Happy Monkey"/>
              </a:rPr>
              <a:t>        txtName =    </a:t>
            </a:r>
            <a:br>
              <a:rPr b="1" lang="en" sz="2400">
                <a:solidFill>
                  <a:srgbClr val="EFEFEF"/>
                </a:solidFill>
                <a:latin typeface="Happy Monkey"/>
                <a:ea typeface="Happy Monkey"/>
                <a:cs typeface="Happy Monkey"/>
                <a:sym typeface="Happy Monkey"/>
              </a:rPr>
            </a:br>
            <a:r>
              <a:rPr b="1" lang="en" sz="2400">
                <a:solidFill>
                  <a:srgbClr val="EFEFEF"/>
                </a:solidFill>
                <a:latin typeface="Happy Monkey"/>
                <a:ea typeface="Happy Monkey"/>
                <a:cs typeface="Happy Monkey"/>
                <a:sym typeface="Happy Monkey"/>
              </a:rPr>
              <a:t>        getRequestString("CustomerName");</a:t>
            </a:r>
          </a:p>
          <a:p>
            <a:pPr lvl="0" rtl="0">
              <a:spcBef>
                <a:spcPts val="600"/>
              </a:spcBef>
              <a:buClr>
                <a:srgbClr val="000000"/>
              </a:buClr>
              <a:buFont typeface="Arial"/>
              <a:buNone/>
            </a:pPr>
            <a:r>
              <a:t/>
            </a:r>
            <a:endParaRPr b="1" sz="2400">
              <a:solidFill>
                <a:srgbClr val="EFEFEF"/>
              </a:solidFill>
              <a:latin typeface="Happy Monkey"/>
              <a:ea typeface="Happy Monkey"/>
              <a:cs typeface="Happy Monkey"/>
              <a:sym typeface="Happy Monkey"/>
            </a:endParaRPr>
          </a:p>
          <a:p>
            <a:pPr lvl="0" rtl="0">
              <a:spcBef>
                <a:spcPts val="600"/>
              </a:spcBef>
              <a:buClr>
                <a:srgbClr val="000000"/>
              </a:buClr>
              <a:buSzPct val="45833"/>
              <a:buFont typeface="Arial"/>
              <a:buNone/>
            </a:pPr>
            <a:r>
              <a:rPr b="1" lang="en" sz="2400">
                <a:solidFill>
                  <a:srgbClr val="EFEFEF"/>
                </a:solidFill>
                <a:latin typeface="Happy Monkey"/>
                <a:ea typeface="Happy Monkey"/>
                <a:cs typeface="Happy Monkey"/>
                <a:sym typeface="Happy Monkey"/>
              </a:rPr>
              <a:t>        txtSQL = "INSERT INTO Customers   </a:t>
            </a:r>
            <a:br>
              <a:rPr b="1" lang="en" sz="2400">
                <a:solidFill>
                  <a:srgbClr val="EFEFEF"/>
                </a:solidFill>
                <a:latin typeface="Happy Monkey"/>
                <a:ea typeface="Happy Monkey"/>
                <a:cs typeface="Happy Monkey"/>
                <a:sym typeface="Happy Monkey"/>
              </a:rPr>
            </a:br>
            <a:r>
              <a:rPr b="1" lang="en" sz="2400">
                <a:solidFill>
                  <a:srgbClr val="EFEFEF"/>
                </a:solidFill>
                <a:latin typeface="Happy Monkey"/>
                <a:ea typeface="Happy Monkey"/>
                <a:cs typeface="Happy Monkey"/>
                <a:sym typeface="Happy Monkey"/>
              </a:rPr>
              <a:t>        (CustomerName) Values(</a:t>
            </a:r>
            <a:r>
              <a:rPr b="1" lang="en" sz="2400">
                <a:solidFill>
                  <a:srgbClr val="00FF00"/>
                </a:solidFill>
                <a:latin typeface="Happy Monkey"/>
                <a:ea typeface="Happy Monkey"/>
                <a:cs typeface="Happy Monkey"/>
                <a:sym typeface="Happy Monkey"/>
              </a:rPr>
              <a:t>@0</a:t>
            </a:r>
            <a:r>
              <a:rPr b="1" lang="en" sz="2400">
                <a:solidFill>
                  <a:srgbClr val="EFEFEF"/>
                </a:solidFill>
                <a:latin typeface="Happy Monkey"/>
                <a:ea typeface="Happy Monkey"/>
                <a:cs typeface="Happy Monkey"/>
                <a:sym typeface="Happy Monkey"/>
              </a:rPr>
              <a:t>)";</a:t>
            </a:r>
          </a:p>
          <a:p>
            <a:pPr lvl="0" rtl="0">
              <a:spcBef>
                <a:spcPts val="600"/>
              </a:spcBef>
              <a:buClr>
                <a:srgbClr val="000000"/>
              </a:buClr>
              <a:buSzPct val="45833"/>
              <a:buFont typeface="Arial"/>
              <a:buNone/>
            </a:pPr>
            <a:r>
              <a:rPr b="1" lang="en" sz="2400">
                <a:solidFill>
                  <a:srgbClr val="EFEFEF"/>
                </a:solidFill>
                <a:latin typeface="Happy Monkey"/>
                <a:ea typeface="Happy Monkey"/>
                <a:cs typeface="Happy Monkey"/>
                <a:sym typeface="Happy Monkey"/>
              </a:rPr>
              <a:t>        db.Execute(txtSQL, </a:t>
            </a:r>
            <a:r>
              <a:rPr b="1" lang="en" sz="2400">
                <a:solidFill>
                  <a:srgbClr val="00FF00"/>
                </a:solidFill>
                <a:latin typeface="Happy Monkey"/>
                <a:ea typeface="Happy Monkey"/>
                <a:cs typeface="Happy Monkey"/>
                <a:sym typeface="Happy Monkey"/>
              </a:rPr>
              <a:t>txtNam</a:t>
            </a:r>
            <a:r>
              <a:rPr b="1" lang="en" sz="2400">
                <a:solidFill>
                  <a:srgbClr val="EFEFEF"/>
                </a:solidFill>
                <a:latin typeface="Happy Monkey"/>
                <a:ea typeface="Happy Monkey"/>
                <a:cs typeface="Happy Monkey"/>
                <a:sym typeface="Happy Monkey"/>
              </a:rPr>
              <a:t>);</a:t>
            </a:r>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0" name="Shape 290"/>
        <p:cNvGrpSpPr/>
        <p:nvPr/>
      </p:nvGrpSpPr>
      <p:grpSpPr>
        <a:xfrm>
          <a:off x="0" y="0"/>
          <a:ext cx="0" cy="0"/>
          <a:chOff x="0" y="0"/>
          <a:chExt cx="0" cy="0"/>
        </a:xfrm>
      </p:grpSpPr>
      <p:sp>
        <p:nvSpPr>
          <p:cNvPr id="291" name="Shape 291"/>
          <p:cNvSpPr txBox="1"/>
          <p:nvPr>
            <p:ph idx="4294967295" type="title"/>
          </p:nvPr>
        </p:nvSpPr>
        <p:spPr>
          <a:xfrm>
            <a:off x="212775" y="85650"/>
            <a:ext cx="8229600" cy="857400"/>
          </a:xfrm>
          <a:prstGeom prst="rect">
            <a:avLst/>
          </a:prstGeom>
        </p:spPr>
        <p:txBody>
          <a:bodyPr anchorCtr="0" anchor="ctr" bIns="91425" lIns="91425" rIns="91425" tIns="91425">
            <a:noAutofit/>
          </a:bodyPr>
          <a:lstStyle/>
          <a:p>
            <a:pPr lvl="0" rtl="0" algn="ctr">
              <a:spcBef>
                <a:spcPts val="0"/>
              </a:spcBef>
              <a:buNone/>
            </a:pPr>
            <a:r>
              <a:rPr lang="en" sz="3200">
                <a:latin typeface="Droid Sans"/>
                <a:ea typeface="Droid Sans"/>
                <a:cs typeface="Droid Sans"/>
                <a:sym typeface="Droid Sans"/>
              </a:rPr>
              <a:t>Prevention</a:t>
            </a:r>
          </a:p>
        </p:txBody>
      </p:sp>
      <p:sp>
        <p:nvSpPr>
          <p:cNvPr id="292" name="Shape 292"/>
          <p:cNvSpPr/>
          <p:nvPr/>
        </p:nvSpPr>
        <p:spPr>
          <a:xfrm>
            <a:off x="625200" y="1402800"/>
            <a:ext cx="7893600" cy="2337900"/>
          </a:xfrm>
          <a:prstGeom prst="roundRect">
            <a:avLst>
              <a:gd fmla="val 16667" name="adj"/>
            </a:avLst>
          </a:prstGeom>
          <a:solidFill>
            <a:srgbClr val="2C353C"/>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indent="-69850" lvl="0" marL="457200" rtl="0">
              <a:spcBef>
                <a:spcPts val="600"/>
              </a:spcBef>
              <a:buClr>
                <a:schemeClr val="dk1"/>
              </a:buClr>
              <a:buSzPct val="45833"/>
              <a:buFont typeface="Arial"/>
              <a:buNone/>
            </a:pPr>
            <a:r>
              <a:rPr b="1" lang="en" sz="2400">
                <a:solidFill>
                  <a:srgbClr val="EFEFEF"/>
                </a:solidFill>
                <a:latin typeface="Happy Monkey"/>
                <a:ea typeface="Happy Monkey"/>
                <a:cs typeface="Happy Monkey"/>
                <a:sym typeface="Happy Monkey"/>
              </a:rPr>
              <a:t>declare @0 = ‘ThoughtWorks’;</a:t>
            </a:r>
            <a:br>
              <a:rPr b="1" lang="en" sz="2400">
                <a:solidFill>
                  <a:srgbClr val="EFEFEF"/>
                </a:solidFill>
                <a:latin typeface="Happy Monkey"/>
                <a:ea typeface="Happy Monkey"/>
                <a:cs typeface="Happy Monkey"/>
                <a:sym typeface="Happy Monkey"/>
              </a:rPr>
            </a:br>
            <a:r>
              <a:rPr b="1" lang="en" sz="2400">
                <a:solidFill>
                  <a:srgbClr val="EFEFEF"/>
                </a:solidFill>
                <a:latin typeface="Happy Monkey"/>
                <a:ea typeface="Happy Monkey"/>
                <a:cs typeface="Happy Monkey"/>
                <a:sym typeface="Happy Monkey"/>
              </a:rPr>
              <a:t>INSERT INTO Customers</a:t>
            </a:r>
            <a:br>
              <a:rPr b="1" lang="en" sz="2400">
                <a:solidFill>
                  <a:srgbClr val="EFEFEF"/>
                </a:solidFill>
                <a:latin typeface="Happy Monkey"/>
                <a:ea typeface="Happy Monkey"/>
                <a:cs typeface="Happy Monkey"/>
                <a:sym typeface="Happy Monkey"/>
              </a:rPr>
            </a:br>
            <a:r>
              <a:rPr b="1" lang="en" sz="2400">
                <a:solidFill>
                  <a:srgbClr val="EFEFEF"/>
                </a:solidFill>
                <a:latin typeface="Happy Monkey"/>
                <a:ea typeface="Happy Monkey"/>
                <a:cs typeface="Happy Monkey"/>
                <a:sym typeface="Happy Monkey"/>
              </a:rPr>
              <a:t>(CustomerName) Values(</a:t>
            </a:r>
            <a:r>
              <a:rPr b="1" lang="en" sz="2400">
                <a:solidFill>
                  <a:srgbClr val="00FF00"/>
                </a:solidFill>
                <a:latin typeface="Happy Monkey"/>
                <a:ea typeface="Happy Monkey"/>
                <a:cs typeface="Happy Monkey"/>
                <a:sym typeface="Happy Monkey"/>
              </a:rPr>
              <a:t>@0</a:t>
            </a:r>
            <a:r>
              <a:rPr b="1" lang="en" sz="2400">
                <a:solidFill>
                  <a:srgbClr val="EFEFEF"/>
                </a:solidFill>
                <a:latin typeface="Happy Monkey"/>
                <a:ea typeface="Happy Monkey"/>
                <a:cs typeface="Happy Monkey"/>
                <a:sym typeface="Happy Monkey"/>
              </a:rPr>
              <a:t>)";</a:t>
            </a:r>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6" name="Shape 296"/>
        <p:cNvGrpSpPr/>
        <p:nvPr/>
      </p:nvGrpSpPr>
      <p:grpSpPr>
        <a:xfrm>
          <a:off x="0" y="0"/>
          <a:ext cx="0" cy="0"/>
          <a:chOff x="0" y="0"/>
          <a:chExt cx="0" cy="0"/>
        </a:xfrm>
      </p:grpSpPr>
      <p:sp>
        <p:nvSpPr>
          <p:cNvPr id="297" name="Shape 297"/>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(Zed Attack Proxy)</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298" name="Shape 298"/>
          <p:cNvSpPr txBox="1"/>
          <p:nvPr/>
        </p:nvSpPr>
        <p:spPr>
          <a:xfrm>
            <a:off x="1956750" y="1542175"/>
            <a:ext cx="5230500" cy="1083900"/>
          </a:xfrm>
          <a:prstGeom prst="rect">
            <a:avLst/>
          </a:prstGeom>
          <a:noFill/>
          <a:ln>
            <a:noFill/>
          </a:ln>
        </p:spPr>
        <p:txBody>
          <a:bodyPr anchorCtr="0" anchor="t" bIns="91425" lIns="91425" rIns="91425" tIns="91425">
            <a:noAutofit/>
          </a:bodyPr>
          <a:lstStyle/>
          <a:p>
            <a:pPr lvl="0" rtl="0" algn="ctr">
              <a:spcBef>
                <a:spcPts val="0"/>
              </a:spcBef>
              <a:buNone/>
            </a:pPr>
            <a:r>
              <a:rPr lang="en" sz="4800"/>
              <a:t>2- XSS</a:t>
            </a:r>
          </a:p>
        </p:txBody>
      </p:sp>
      <p:sp>
        <p:nvSpPr>
          <p:cNvPr id="299" name="Shape 299"/>
          <p:cNvSpPr txBox="1"/>
          <p:nvPr/>
        </p:nvSpPr>
        <p:spPr>
          <a:xfrm>
            <a:off x="293575" y="2289925"/>
            <a:ext cx="8560800" cy="3000000"/>
          </a:xfrm>
          <a:prstGeom prst="rect">
            <a:avLst/>
          </a:prstGeom>
          <a:noFill/>
          <a:ln>
            <a:noFill/>
          </a:ln>
        </p:spPr>
        <p:txBody>
          <a:bodyPr anchorCtr="0" anchor="ctr" bIns="91425" lIns="91425" rIns="91425" tIns="91425">
            <a:noAutofit/>
          </a:bodyPr>
          <a:lstStyle/>
          <a:p>
            <a:pPr lvl="0" rtl="0">
              <a:spcBef>
                <a:spcPts val="0"/>
              </a:spcBef>
              <a:buNone/>
            </a:pPr>
            <a:r>
              <a:rPr lang="en">
                <a:solidFill>
                  <a:srgbClr val="252525"/>
                </a:solidFill>
                <a:highlight>
                  <a:srgbClr val="F2F2F2"/>
                </a:highlight>
                <a:latin typeface="Droid Sans"/>
                <a:ea typeface="Droid Sans"/>
                <a:cs typeface="Droid Sans"/>
                <a:sym typeface="Droid Sans"/>
              </a:rPr>
              <a:t>XSS flaws occur whenever an application takes untrusted data and sends it to a web browser without proper validation or escaping. XSS allows attackers to execute scripts in the victim’s browser which can hijack user sessions, deface web sites, or redirect the user to malicious sites.</a:t>
            </a:r>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3" name="Shape 303"/>
        <p:cNvGrpSpPr/>
        <p:nvPr/>
      </p:nvGrpSpPr>
      <p:grpSpPr>
        <a:xfrm>
          <a:off x="0" y="0"/>
          <a:ext cx="0" cy="0"/>
          <a:chOff x="0" y="0"/>
          <a:chExt cx="0" cy="0"/>
        </a:xfrm>
      </p:grpSpPr>
      <p:sp>
        <p:nvSpPr>
          <p:cNvPr id="304" name="Shape 304"/>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(XSS)</a:t>
            </a:r>
          </a:p>
          <a:p>
            <a:pPr lvl="0" rtl="0">
              <a:spcBef>
                <a:spcPts val="600"/>
              </a:spcBef>
              <a:buNone/>
            </a:pPr>
            <a:r>
              <a:t/>
            </a:r>
            <a:endParaRPr sz="3200">
              <a:solidFill>
                <a:schemeClr val="dk1"/>
              </a:solidFill>
              <a:latin typeface="Droid Sans"/>
              <a:ea typeface="Droid Sans"/>
              <a:cs typeface="Droid Sans"/>
              <a:sym typeface="Droid Sans"/>
            </a:endParaRPr>
          </a:p>
        </p:txBody>
      </p:sp>
      <p:pic>
        <p:nvPicPr>
          <p:cNvPr id="305" name="Shape 305"/>
          <p:cNvPicPr preferRelativeResize="0"/>
          <p:nvPr/>
        </p:nvPicPr>
        <p:blipFill>
          <a:blip r:embed="rId3">
            <a:alphaModFix/>
          </a:blip>
          <a:stretch>
            <a:fillRect/>
          </a:stretch>
        </p:blipFill>
        <p:spPr>
          <a:xfrm>
            <a:off x="1632300" y="1419225"/>
            <a:ext cx="6411750" cy="2609850"/>
          </a:xfrm>
          <a:prstGeom prst="rect">
            <a:avLst/>
          </a:prstGeom>
          <a:noFill/>
          <a:ln>
            <a:noFill/>
          </a:ln>
        </p:spPr>
      </p:pic>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9" name="Shape 309"/>
        <p:cNvGrpSpPr/>
        <p:nvPr/>
      </p:nvGrpSpPr>
      <p:grpSpPr>
        <a:xfrm>
          <a:off x="0" y="0"/>
          <a:ext cx="0" cy="0"/>
          <a:chOff x="0" y="0"/>
          <a:chExt cx="0" cy="0"/>
        </a:xfrm>
      </p:grpSpPr>
      <p:sp>
        <p:nvSpPr>
          <p:cNvPr id="310" name="Shape 310"/>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(XSS)</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11" name="Shape 311"/>
          <p:cNvSpPr txBox="1"/>
          <p:nvPr/>
        </p:nvSpPr>
        <p:spPr>
          <a:xfrm>
            <a:off x="1956750" y="2293725"/>
            <a:ext cx="5230500" cy="1083900"/>
          </a:xfrm>
          <a:prstGeom prst="rect">
            <a:avLst/>
          </a:prstGeom>
          <a:noFill/>
          <a:ln>
            <a:noFill/>
          </a:ln>
        </p:spPr>
        <p:txBody>
          <a:bodyPr anchorCtr="0" anchor="t" bIns="91425" lIns="91425" rIns="91425" tIns="91425">
            <a:noAutofit/>
          </a:bodyPr>
          <a:lstStyle/>
          <a:p>
            <a:pPr lvl="0" rtl="0" algn="ctr">
              <a:spcBef>
                <a:spcPts val="0"/>
              </a:spcBef>
              <a:buNone/>
            </a:pPr>
            <a:r>
              <a:t/>
            </a:r>
            <a:endParaRPr sz="4800"/>
          </a:p>
        </p:txBody>
      </p:sp>
      <p:pic>
        <p:nvPicPr>
          <p:cNvPr id="312" name="Shape 312"/>
          <p:cNvPicPr preferRelativeResize="0"/>
          <p:nvPr/>
        </p:nvPicPr>
        <p:blipFill>
          <a:blip r:embed="rId3">
            <a:alphaModFix/>
          </a:blip>
          <a:stretch>
            <a:fillRect/>
          </a:stretch>
        </p:blipFill>
        <p:spPr>
          <a:xfrm>
            <a:off x="0" y="1298650"/>
            <a:ext cx="9144001" cy="3374124"/>
          </a:xfrm>
          <a:prstGeom prst="rect">
            <a:avLst/>
          </a:prstGeom>
          <a:noFill/>
          <a:ln>
            <a:noFill/>
          </a:ln>
        </p:spPr>
      </p:pic>
      <p:sp>
        <p:nvSpPr>
          <p:cNvPr id="313" name="Shape 313"/>
          <p:cNvSpPr txBox="1"/>
          <p:nvPr/>
        </p:nvSpPr>
        <p:spPr>
          <a:xfrm>
            <a:off x="437950" y="987950"/>
            <a:ext cx="4888800" cy="213900"/>
          </a:xfrm>
          <a:prstGeom prst="rect">
            <a:avLst/>
          </a:prstGeom>
          <a:noFill/>
          <a:ln>
            <a:noFill/>
          </a:ln>
        </p:spPr>
        <p:txBody>
          <a:bodyPr anchorCtr="0" anchor="t" bIns="91425" lIns="91425" rIns="91425" tIns="91425">
            <a:noAutofit/>
          </a:bodyPr>
          <a:lstStyle/>
          <a:p>
            <a:pPr lvl="0">
              <a:spcBef>
                <a:spcPts val="0"/>
              </a:spcBef>
              <a:buNone/>
            </a:pPr>
            <a:r>
              <a:rPr lang="en"/>
              <a:t>What’s your name : &lt;script&gt;alert(1);&lt;/script&gt;</a:t>
            </a:r>
          </a:p>
        </p:txBody>
      </p:sp>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7" name="Shape 317"/>
        <p:cNvGrpSpPr/>
        <p:nvPr/>
      </p:nvGrpSpPr>
      <p:grpSpPr>
        <a:xfrm>
          <a:off x="0" y="0"/>
          <a:ext cx="0" cy="0"/>
          <a:chOff x="0" y="0"/>
          <a:chExt cx="0" cy="0"/>
        </a:xfrm>
      </p:grpSpPr>
      <p:sp>
        <p:nvSpPr>
          <p:cNvPr id="318" name="Shape 318"/>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XSS - Prevention</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19" name="Shape 319"/>
          <p:cNvSpPr txBox="1"/>
          <p:nvPr/>
        </p:nvSpPr>
        <p:spPr>
          <a:xfrm>
            <a:off x="1956750" y="2293725"/>
            <a:ext cx="5230500" cy="1083900"/>
          </a:xfrm>
          <a:prstGeom prst="rect">
            <a:avLst/>
          </a:prstGeom>
          <a:noFill/>
          <a:ln>
            <a:noFill/>
          </a:ln>
        </p:spPr>
        <p:txBody>
          <a:bodyPr anchorCtr="0" anchor="t" bIns="91425" lIns="91425" rIns="91425" tIns="91425">
            <a:noAutofit/>
          </a:bodyPr>
          <a:lstStyle/>
          <a:p>
            <a:pPr lvl="0" rtl="0" algn="ctr">
              <a:spcBef>
                <a:spcPts val="0"/>
              </a:spcBef>
              <a:buNone/>
            </a:pPr>
            <a:r>
              <a:t/>
            </a:r>
            <a:endParaRPr sz="4800"/>
          </a:p>
        </p:txBody>
      </p:sp>
      <p:pic>
        <p:nvPicPr>
          <p:cNvPr id="320" name="Shape 320"/>
          <p:cNvPicPr preferRelativeResize="0"/>
          <p:nvPr/>
        </p:nvPicPr>
        <p:blipFill>
          <a:blip r:embed="rId3">
            <a:alphaModFix/>
          </a:blip>
          <a:stretch>
            <a:fillRect/>
          </a:stretch>
        </p:blipFill>
        <p:spPr>
          <a:xfrm>
            <a:off x="1956750" y="1016675"/>
            <a:ext cx="4833299" cy="3504450"/>
          </a:xfrm>
          <a:prstGeom prst="rect">
            <a:avLst/>
          </a:prstGeom>
          <a:noFill/>
          <a:ln>
            <a:noFill/>
          </a:ln>
        </p:spPr>
      </p:pic>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4" name="Shape 324"/>
        <p:cNvGrpSpPr/>
        <p:nvPr/>
      </p:nvGrpSpPr>
      <p:grpSpPr>
        <a:xfrm>
          <a:off x="0" y="0"/>
          <a:ext cx="0" cy="0"/>
          <a:chOff x="0" y="0"/>
          <a:chExt cx="0" cy="0"/>
        </a:xfrm>
      </p:grpSpPr>
      <p:sp>
        <p:nvSpPr>
          <p:cNvPr id="325" name="Shape 325"/>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XSS - Prevention</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26" name="Shape 326"/>
          <p:cNvSpPr txBox="1"/>
          <p:nvPr/>
        </p:nvSpPr>
        <p:spPr>
          <a:xfrm>
            <a:off x="1956750" y="2293725"/>
            <a:ext cx="5230500" cy="1083900"/>
          </a:xfrm>
          <a:prstGeom prst="rect">
            <a:avLst/>
          </a:prstGeom>
          <a:noFill/>
          <a:ln>
            <a:noFill/>
          </a:ln>
        </p:spPr>
        <p:txBody>
          <a:bodyPr anchorCtr="0" anchor="t" bIns="91425" lIns="91425" rIns="91425" tIns="91425">
            <a:noAutofit/>
          </a:bodyPr>
          <a:lstStyle/>
          <a:p>
            <a:pPr lvl="0" rtl="0" algn="ctr">
              <a:spcBef>
                <a:spcPts val="0"/>
              </a:spcBef>
              <a:buNone/>
            </a:pPr>
            <a:r>
              <a:t/>
            </a:r>
            <a:endParaRPr sz="4800"/>
          </a:p>
        </p:txBody>
      </p:sp>
      <p:sp>
        <p:nvSpPr>
          <p:cNvPr id="327" name="Shape 327"/>
          <p:cNvSpPr txBox="1"/>
          <p:nvPr/>
        </p:nvSpPr>
        <p:spPr>
          <a:xfrm>
            <a:off x="716325" y="1127350"/>
            <a:ext cx="8184900" cy="3018000"/>
          </a:xfrm>
          <a:prstGeom prst="rect">
            <a:avLst/>
          </a:prstGeom>
          <a:noFill/>
          <a:ln>
            <a:noFill/>
          </a:ln>
        </p:spPr>
        <p:txBody>
          <a:bodyPr anchorCtr="0" anchor="t" bIns="91425" lIns="91425" rIns="91425" tIns="91425">
            <a:noAutofit/>
          </a:bodyPr>
          <a:lstStyle/>
          <a:p>
            <a:pPr lvl="0" rtl="0">
              <a:spcBef>
                <a:spcPts val="1100"/>
              </a:spcBef>
              <a:spcAft>
                <a:spcPts val="1100"/>
              </a:spcAft>
              <a:buNone/>
            </a:pPr>
            <a:r>
              <a:rPr lang="en">
                <a:solidFill>
                  <a:schemeClr val="dk1"/>
                </a:solidFill>
                <a:latin typeface="Droid Sans"/>
                <a:ea typeface="Droid Sans"/>
                <a:cs typeface="Droid Sans"/>
                <a:sym typeface="Droid Sans"/>
              </a:rPr>
              <a:t>Never insert </a:t>
            </a:r>
            <a:r>
              <a:rPr b="1" lang="en">
                <a:solidFill>
                  <a:srgbClr val="FF9900"/>
                </a:solidFill>
                <a:latin typeface="Droid Sans"/>
                <a:ea typeface="Droid Sans"/>
                <a:cs typeface="Droid Sans"/>
                <a:sym typeface="Droid Sans"/>
              </a:rPr>
              <a:t>untrusted</a:t>
            </a:r>
            <a:r>
              <a:rPr lang="en">
                <a:solidFill>
                  <a:schemeClr val="dk1"/>
                </a:solidFill>
                <a:latin typeface="Droid Sans"/>
                <a:ea typeface="Droid Sans"/>
                <a:cs typeface="Droid Sans"/>
                <a:sym typeface="Droid Sans"/>
              </a:rPr>
              <a:t> data in HTML.</a:t>
            </a:r>
          </a:p>
          <a:p>
            <a:pPr lvl="0" rtl="0">
              <a:spcBef>
                <a:spcPts val="1100"/>
              </a:spcBef>
              <a:spcAft>
                <a:spcPts val="1100"/>
              </a:spcAft>
              <a:buClr>
                <a:schemeClr val="dk1"/>
              </a:buClr>
              <a:buFont typeface="Arial"/>
              <a:buNone/>
            </a:pPr>
            <a:r>
              <a:t/>
            </a:r>
            <a:endParaRPr>
              <a:solidFill>
                <a:schemeClr val="dk1"/>
              </a:solidFill>
              <a:latin typeface="Droid Sans"/>
              <a:ea typeface="Droid Sans"/>
              <a:cs typeface="Droid Sans"/>
              <a:sym typeface="Droid Sans"/>
            </a:endParaRPr>
          </a:p>
          <a:p>
            <a:pPr lvl="0" rtl="0">
              <a:spcBef>
                <a:spcPts val="1100"/>
              </a:spcBef>
              <a:spcAft>
                <a:spcPts val="1100"/>
              </a:spcAft>
              <a:buNone/>
            </a:pPr>
            <a:r>
              <a:rPr b="1" lang="en">
                <a:solidFill>
                  <a:srgbClr val="6AA84F"/>
                </a:solidFill>
                <a:latin typeface="Droid Sans"/>
                <a:ea typeface="Droid Sans"/>
                <a:cs typeface="Droid Sans"/>
                <a:sym typeface="Droid Sans"/>
              </a:rPr>
              <a:t>Escape</a:t>
            </a:r>
            <a:r>
              <a:rPr lang="en">
                <a:solidFill>
                  <a:schemeClr val="dk1"/>
                </a:solidFill>
                <a:latin typeface="Droid Sans"/>
                <a:ea typeface="Droid Sans"/>
                <a:cs typeface="Droid Sans"/>
                <a:sym typeface="Droid Sans"/>
              </a:rPr>
              <a:t> untrusted JSON, JS or HTML before inserting.</a:t>
            </a:r>
          </a:p>
          <a:p>
            <a:pPr lvl="0" rtl="0">
              <a:spcBef>
                <a:spcPts val="1100"/>
              </a:spcBef>
              <a:spcAft>
                <a:spcPts val="1100"/>
              </a:spcAft>
              <a:buClr>
                <a:schemeClr val="dk1"/>
              </a:buClr>
              <a:buFont typeface="Arial"/>
              <a:buNone/>
            </a:pPr>
            <a:r>
              <a:t/>
            </a:r>
            <a:endParaRPr>
              <a:solidFill>
                <a:schemeClr val="dk1"/>
              </a:solidFill>
              <a:latin typeface="Droid Sans"/>
              <a:ea typeface="Droid Sans"/>
              <a:cs typeface="Droid Sans"/>
              <a:sym typeface="Droid Sans"/>
            </a:endParaRPr>
          </a:p>
          <a:p>
            <a:pPr lvl="0" rtl="0">
              <a:spcBef>
                <a:spcPts val="1100"/>
              </a:spcBef>
              <a:spcAft>
                <a:spcPts val="1100"/>
              </a:spcAft>
              <a:buClr>
                <a:schemeClr val="dk1"/>
              </a:buClr>
              <a:buFont typeface="Arial"/>
              <a:buNone/>
            </a:pPr>
            <a:r>
              <a:rPr b="1" lang="en">
                <a:solidFill>
                  <a:srgbClr val="6AA84F"/>
                </a:solidFill>
                <a:latin typeface="Droid Sans"/>
                <a:ea typeface="Droid Sans"/>
                <a:cs typeface="Droid Sans"/>
                <a:sym typeface="Droid Sans"/>
              </a:rPr>
              <a:t>Sanitize</a:t>
            </a:r>
            <a:r>
              <a:rPr lang="en">
                <a:solidFill>
                  <a:schemeClr val="dk1"/>
                </a:solidFill>
                <a:latin typeface="Droid Sans"/>
                <a:ea typeface="Droid Sans"/>
                <a:cs typeface="Droid Sans"/>
                <a:sym typeface="Droid Sans"/>
              </a:rPr>
              <a:t> HTML Markup with a Library Designed for the job.</a:t>
            </a:r>
          </a:p>
          <a:p>
            <a:pPr lvl="0">
              <a:spcBef>
                <a:spcPts val="0"/>
              </a:spcBef>
              <a:buNone/>
            </a:pPr>
            <a:r>
              <a:t/>
            </a:r>
            <a:endParaRPr b="1">
              <a:latin typeface="Droid Sans"/>
              <a:ea typeface="Droid Sans"/>
              <a:cs typeface="Droid Sans"/>
              <a:sym typeface="Droid Sans"/>
            </a:endParaRPr>
          </a:p>
        </p:txBody>
      </p:sp>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1" name="Shape 331"/>
        <p:cNvGrpSpPr/>
        <p:nvPr/>
      </p:nvGrpSpPr>
      <p:grpSpPr>
        <a:xfrm>
          <a:off x="0" y="0"/>
          <a:ext cx="0" cy="0"/>
          <a:chOff x="0" y="0"/>
          <a:chExt cx="0" cy="0"/>
        </a:xfrm>
      </p:grpSpPr>
      <p:sp>
        <p:nvSpPr>
          <p:cNvPr id="332" name="Shape 332"/>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(Zed Attack Proxy)</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33" name="Shape 333"/>
          <p:cNvSpPr txBox="1"/>
          <p:nvPr/>
        </p:nvSpPr>
        <p:spPr>
          <a:xfrm>
            <a:off x="634075" y="1373900"/>
            <a:ext cx="7496100" cy="1083900"/>
          </a:xfrm>
          <a:prstGeom prst="rect">
            <a:avLst/>
          </a:prstGeom>
          <a:noFill/>
          <a:ln>
            <a:noFill/>
          </a:ln>
        </p:spPr>
        <p:txBody>
          <a:bodyPr anchorCtr="0" anchor="t" bIns="91425" lIns="91425" rIns="91425" tIns="91425">
            <a:noAutofit/>
          </a:bodyPr>
          <a:lstStyle/>
          <a:p>
            <a:pPr lvl="0" rtl="0" algn="ctr">
              <a:spcBef>
                <a:spcPts val="0"/>
              </a:spcBef>
              <a:buNone/>
            </a:pPr>
            <a:r>
              <a:rPr lang="en" sz="4800"/>
              <a:t>3-Command execution</a:t>
            </a:r>
          </a:p>
        </p:txBody>
      </p:sp>
      <p:sp>
        <p:nvSpPr>
          <p:cNvPr id="334" name="Shape 334"/>
          <p:cNvSpPr txBox="1"/>
          <p:nvPr/>
        </p:nvSpPr>
        <p:spPr>
          <a:xfrm>
            <a:off x="347275" y="2994125"/>
            <a:ext cx="8494200" cy="1182600"/>
          </a:xfrm>
          <a:prstGeom prst="rect">
            <a:avLst/>
          </a:prstGeom>
          <a:noFill/>
          <a:ln>
            <a:noFill/>
          </a:ln>
        </p:spPr>
        <p:txBody>
          <a:bodyPr anchorCtr="0" anchor="t" bIns="91425" lIns="91425" rIns="91425" tIns="91425">
            <a:noAutofit/>
          </a:bodyPr>
          <a:lstStyle/>
          <a:p>
            <a:pPr lvl="0">
              <a:spcBef>
                <a:spcPts val="0"/>
              </a:spcBef>
              <a:buNone/>
            </a:pPr>
            <a:r>
              <a:rPr lang="en">
                <a:solidFill>
                  <a:srgbClr val="252525"/>
                </a:solidFill>
                <a:highlight>
                  <a:srgbClr val="FFFFFF"/>
                </a:highlight>
                <a:latin typeface="Droid Sans"/>
                <a:ea typeface="Droid Sans"/>
                <a:cs typeface="Droid Sans"/>
                <a:sym typeface="Droid Sans"/>
              </a:rPr>
              <a:t>Command injection is an attack in which the goal is execution of arbitrary commands on the host operating system via a vulnerable application. Command injection attacks are possible when an application passes unsafe user supplied data (forms, cookies, HTTP headers etc.) to a system shell.</a:t>
            </a:r>
          </a:p>
        </p:txBody>
      </p:sp>
    </p:spTree>
  </p:cSld>
  <p:clrMapOvr>
    <a:masterClrMapping/>
  </p:clrMapOvr>
  <p:transition spd="slow">
    <p:cut/>
  </p:transition>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8" name="Shape 338"/>
        <p:cNvGrpSpPr/>
        <p:nvPr/>
      </p:nvGrpSpPr>
      <p:grpSpPr>
        <a:xfrm>
          <a:off x="0" y="0"/>
          <a:ext cx="0" cy="0"/>
          <a:chOff x="0" y="0"/>
          <a:chExt cx="0" cy="0"/>
        </a:xfrm>
      </p:grpSpPr>
      <p:sp>
        <p:nvSpPr>
          <p:cNvPr id="339" name="Shape 339"/>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(Command Execution)</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40" name="Shape 340"/>
          <p:cNvSpPr txBox="1"/>
          <p:nvPr/>
        </p:nvSpPr>
        <p:spPr>
          <a:xfrm>
            <a:off x="1956750" y="2293725"/>
            <a:ext cx="5230500" cy="1083900"/>
          </a:xfrm>
          <a:prstGeom prst="rect">
            <a:avLst/>
          </a:prstGeom>
          <a:noFill/>
          <a:ln>
            <a:noFill/>
          </a:ln>
        </p:spPr>
        <p:txBody>
          <a:bodyPr anchorCtr="0" anchor="t" bIns="91425" lIns="91425" rIns="91425" tIns="91425">
            <a:noAutofit/>
          </a:bodyPr>
          <a:lstStyle/>
          <a:p>
            <a:pPr lvl="0" rtl="0" algn="ctr">
              <a:spcBef>
                <a:spcPts val="0"/>
              </a:spcBef>
              <a:buNone/>
            </a:pPr>
            <a:r>
              <a:t/>
            </a:r>
            <a:endParaRPr sz="4800"/>
          </a:p>
        </p:txBody>
      </p:sp>
      <p:pic>
        <p:nvPicPr>
          <p:cNvPr id="341" name="Shape 341"/>
          <p:cNvPicPr preferRelativeResize="0"/>
          <p:nvPr/>
        </p:nvPicPr>
        <p:blipFill>
          <a:blip r:embed="rId3">
            <a:alphaModFix/>
          </a:blip>
          <a:stretch>
            <a:fillRect/>
          </a:stretch>
        </p:blipFill>
        <p:spPr>
          <a:xfrm>
            <a:off x="51125" y="1395375"/>
            <a:ext cx="9041747" cy="3228674"/>
          </a:xfrm>
          <a:prstGeom prst="rect">
            <a:avLst/>
          </a:prstGeom>
          <a:noFill/>
          <a:ln>
            <a:noFill/>
          </a:ln>
        </p:spPr>
      </p:pic>
      <p:sp>
        <p:nvSpPr>
          <p:cNvPr id="342" name="Shape 342"/>
          <p:cNvSpPr txBox="1"/>
          <p:nvPr/>
        </p:nvSpPr>
        <p:spPr>
          <a:xfrm>
            <a:off x="213900" y="1028700"/>
            <a:ext cx="5230500" cy="270000"/>
          </a:xfrm>
          <a:prstGeom prst="rect">
            <a:avLst/>
          </a:prstGeom>
          <a:noFill/>
          <a:ln>
            <a:noFill/>
          </a:ln>
        </p:spPr>
        <p:txBody>
          <a:bodyPr anchorCtr="0" anchor="t" bIns="91425" lIns="91425" rIns="91425" tIns="91425">
            <a:noAutofit/>
          </a:bodyPr>
          <a:lstStyle/>
          <a:p>
            <a:pPr lvl="0">
              <a:spcBef>
                <a:spcPts val="0"/>
              </a:spcBef>
              <a:buNone/>
            </a:pPr>
            <a:r>
              <a:rPr lang="en"/>
              <a:t>IP = 192.168.1.1&amp; ls</a:t>
            </a:r>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6" name="Shape 346"/>
        <p:cNvGrpSpPr/>
        <p:nvPr/>
      </p:nvGrpSpPr>
      <p:grpSpPr>
        <a:xfrm>
          <a:off x="0" y="0"/>
          <a:ext cx="0" cy="0"/>
          <a:chOff x="0" y="0"/>
          <a:chExt cx="0" cy="0"/>
        </a:xfrm>
      </p:grpSpPr>
      <p:sp>
        <p:nvSpPr>
          <p:cNvPr id="347" name="Shape 347"/>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(Command Execution)</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48" name="Shape 348"/>
          <p:cNvSpPr txBox="1"/>
          <p:nvPr/>
        </p:nvSpPr>
        <p:spPr>
          <a:xfrm>
            <a:off x="1956750" y="2293725"/>
            <a:ext cx="5230500" cy="1083900"/>
          </a:xfrm>
          <a:prstGeom prst="rect">
            <a:avLst/>
          </a:prstGeom>
          <a:noFill/>
          <a:ln>
            <a:noFill/>
          </a:ln>
        </p:spPr>
        <p:txBody>
          <a:bodyPr anchorCtr="0" anchor="t" bIns="91425" lIns="91425" rIns="91425" tIns="91425">
            <a:noAutofit/>
          </a:bodyPr>
          <a:lstStyle/>
          <a:p>
            <a:pPr lvl="0" rtl="0" algn="ctr">
              <a:spcBef>
                <a:spcPts val="0"/>
              </a:spcBef>
              <a:buNone/>
            </a:pPr>
            <a:r>
              <a:t/>
            </a:r>
            <a:endParaRPr sz="4800"/>
          </a:p>
        </p:txBody>
      </p:sp>
      <p:sp>
        <p:nvSpPr>
          <p:cNvPr id="349" name="Shape 349"/>
          <p:cNvSpPr/>
          <p:nvPr/>
        </p:nvSpPr>
        <p:spPr>
          <a:xfrm>
            <a:off x="429475" y="1145075"/>
            <a:ext cx="8078700" cy="3407100"/>
          </a:xfrm>
          <a:prstGeom prst="roundRect">
            <a:avLst>
              <a:gd fmla="val 16667" name="adj"/>
            </a:avLst>
          </a:prstGeom>
          <a:solidFill>
            <a:srgbClr val="000000"/>
          </a:solidFill>
          <a:ln>
            <a:noFill/>
          </a:ln>
        </p:spPr>
        <p:txBody>
          <a:bodyPr anchorCtr="0" anchor="ctr" bIns="91425" lIns="91425" rIns="91425" tIns="91425">
            <a:noAutofit/>
          </a:bodyPr>
          <a:lstStyle/>
          <a:p>
            <a:pPr lvl="0" rtl="0" algn="ctr">
              <a:lnSpc>
                <a:spcPct val="130000"/>
              </a:lnSpc>
              <a:spcBef>
                <a:spcPts val="0"/>
              </a:spcBef>
              <a:buClr>
                <a:schemeClr val="dk1"/>
              </a:buClr>
              <a:buFont typeface="Arial"/>
              <a:buNone/>
            </a:pPr>
            <a:r>
              <a:t/>
            </a:r>
            <a:endParaRPr sz="2400">
              <a:solidFill>
                <a:srgbClr val="EFEFEF"/>
              </a:solidFill>
              <a:highlight>
                <a:srgbClr val="F9F9F9"/>
              </a:highlight>
              <a:latin typeface="Happy Monkey"/>
              <a:ea typeface="Happy Monkey"/>
              <a:cs typeface="Happy Monkey"/>
              <a:sym typeface="Happy Monkey"/>
            </a:endParaRPr>
          </a:p>
          <a:p>
            <a:pPr lvl="0" rtl="0" algn="ctr">
              <a:lnSpc>
                <a:spcPct val="130000"/>
              </a:lnSpc>
              <a:spcBef>
                <a:spcPts val="0"/>
              </a:spcBef>
              <a:buClr>
                <a:schemeClr val="dk1"/>
              </a:buClr>
              <a:buFont typeface="Arial"/>
              <a:buNone/>
            </a:pPr>
            <a:r>
              <a:t/>
            </a:r>
            <a:endParaRPr sz="2400">
              <a:solidFill>
                <a:srgbClr val="EFEFEF"/>
              </a:solidFill>
              <a:highlight>
                <a:srgbClr val="F9F9F9"/>
              </a:highlight>
              <a:latin typeface="Happy Monkey"/>
              <a:ea typeface="Happy Monkey"/>
              <a:cs typeface="Happy Monkey"/>
              <a:sym typeface="Happy Monkey"/>
            </a:endParaRPr>
          </a:p>
          <a:p>
            <a:pPr lvl="0" rtl="0">
              <a:lnSpc>
                <a:spcPct val="165454"/>
              </a:lnSpc>
              <a:spcBef>
                <a:spcPts val="0"/>
              </a:spcBef>
              <a:buClr>
                <a:schemeClr val="dk1"/>
              </a:buClr>
              <a:buFont typeface="Arial"/>
              <a:buNone/>
            </a:pPr>
            <a:r>
              <a:t/>
            </a:r>
            <a:endParaRPr sz="2400">
              <a:solidFill>
                <a:srgbClr val="EFEFEF"/>
              </a:solidFill>
              <a:latin typeface="Happy Monkey"/>
              <a:ea typeface="Happy Monkey"/>
              <a:cs typeface="Happy Monkey"/>
              <a:sym typeface="Happy Monkey"/>
            </a:endParaRPr>
          </a:p>
          <a:p>
            <a:pPr lvl="0" rtl="0">
              <a:lnSpc>
                <a:spcPct val="165454"/>
              </a:lnSpc>
              <a:spcBef>
                <a:spcPts val="0"/>
              </a:spcBef>
              <a:buClr>
                <a:schemeClr val="dk1"/>
              </a:buClr>
              <a:buFont typeface="Arial"/>
              <a:buNone/>
            </a:pPr>
            <a:r>
              <a:t/>
            </a:r>
            <a:endParaRPr sz="2400">
              <a:solidFill>
                <a:srgbClr val="EFEFEF"/>
              </a:solidFill>
              <a:latin typeface="Happy Monkey"/>
              <a:ea typeface="Happy Monkey"/>
              <a:cs typeface="Happy Monkey"/>
              <a:sym typeface="Happy Monkey"/>
            </a:endParaRPr>
          </a:p>
          <a:p>
            <a:pPr lvl="0" rtl="0">
              <a:lnSpc>
                <a:spcPct val="165454"/>
              </a:lnSpc>
              <a:spcBef>
                <a:spcPts val="0"/>
              </a:spcBef>
              <a:buClr>
                <a:schemeClr val="dk1"/>
              </a:buClr>
              <a:buFont typeface="Arial"/>
              <a:buNone/>
            </a:pPr>
            <a:r>
              <a:t/>
            </a:r>
            <a:endParaRPr sz="2400">
              <a:solidFill>
                <a:srgbClr val="EFEFEF"/>
              </a:solidFill>
              <a:latin typeface="Happy Monkey"/>
              <a:ea typeface="Happy Monkey"/>
              <a:cs typeface="Happy Monkey"/>
              <a:sym typeface="Happy Monkey"/>
            </a:endParaRPr>
          </a:p>
          <a:p>
            <a:pPr lvl="0" rtl="0">
              <a:lnSpc>
                <a:spcPct val="165454"/>
              </a:lnSpc>
              <a:spcBef>
                <a:spcPts val="0"/>
              </a:spcBef>
              <a:buClr>
                <a:schemeClr val="dk1"/>
              </a:buClr>
              <a:buSzPct val="45833"/>
              <a:buFont typeface="Arial"/>
              <a:buNone/>
            </a:pPr>
            <a:r>
              <a:rPr lang="en" sz="2400">
                <a:solidFill>
                  <a:srgbClr val="EFEFEF"/>
                </a:solidFill>
                <a:latin typeface="Happy Monkey"/>
                <a:ea typeface="Happy Monkey"/>
                <a:cs typeface="Happy Monkey"/>
                <a:sym typeface="Happy Monkey"/>
              </a:rPr>
              <a:t>int main(char* argc, char** argv) {</a:t>
            </a:r>
          </a:p>
          <a:p>
            <a:pPr lvl="0" rtl="0">
              <a:lnSpc>
                <a:spcPct val="165454"/>
              </a:lnSpc>
              <a:spcBef>
                <a:spcPts val="0"/>
              </a:spcBef>
              <a:buClr>
                <a:schemeClr val="dk1"/>
              </a:buClr>
              <a:buSzPct val="45833"/>
              <a:buFont typeface="Arial"/>
              <a:buNone/>
            </a:pPr>
            <a:r>
              <a:rPr lang="en" sz="2400">
                <a:solidFill>
                  <a:srgbClr val="EFEFEF"/>
                </a:solidFill>
                <a:latin typeface="Happy Monkey"/>
                <a:ea typeface="Happy Monkey"/>
                <a:cs typeface="Happy Monkey"/>
                <a:sym typeface="Happy Monkey"/>
              </a:rPr>
              <a:t>               char cmd[CMD_MAX] = "/usr/bin/cat ";</a:t>
            </a:r>
          </a:p>
          <a:p>
            <a:pPr lvl="0" rtl="0">
              <a:lnSpc>
                <a:spcPct val="165454"/>
              </a:lnSpc>
              <a:spcBef>
                <a:spcPts val="0"/>
              </a:spcBef>
              <a:buClr>
                <a:schemeClr val="dk1"/>
              </a:buClr>
              <a:buSzPct val="45833"/>
              <a:buFont typeface="Arial"/>
              <a:buNone/>
            </a:pPr>
            <a:r>
              <a:rPr lang="en" sz="2400">
                <a:solidFill>
                  <a:srgbClr val="EFEFEF"/>
                </a:solidFill>
                <a:latin typeface="Happy Monkey"/>
                <a:ea typeface="Happy Monkey"/>
                <a:cs typeface="Happy Monkey"/>
                <a:sym typeface="Happy Monkey"/>
              </a:rPr>
              <a:t>               strcat(cmd, argv[1]);</a:t>
            </a:r>
          </a:p>
          <a:p>
            <a:pPr lvl="0" rtl="0">
              <a:lnSpc>
                <a:spcPct val="165454"/>
              </a:lnSpc>
              <a:spcBef>
                <a:spcPts val="0"/>
              </a:spcBef>
              <a:buClr>
                <a:schemeClr val="dk1"/>
              </a:buClr>
              <a:buSzPct val="45833"/>
              <a:buFont typeface="Arial"/>
              <a:buNone/>
            </a:pPr>
            <a:r>
              <a:rPr lang="en" sz="2400">
                <a:solidFill>
                  <a:srgbClr val="EFEFEF"/>
                </a:solidFill>
                <a:latin typeface="Happy Monkey"/>
                <a:ea typeface="Happy Monkey"/>
                <a:cs typeface="Happy Monkey"/>
                <a:sym typeface="Happy Monkey"/>
              </a:rPr>
              <a:t>               system(cmd);</a:t>
            </a:r>
          </a:p>
          <a:p>
            <a:pPr lvl="0" rtl="0">
              <a:lnSpc>
                <a:spcPct val="165454"/>
              </a:lnSpc>
              <a:spcBef>
                <a:spcPts val="0"/>
              </a:spcBef>
              <a:buClr>
                <a:schemeClr val="dk1"/>
              </a:buClr>
              <a:buSzPct val="45833"/>
              <a:buFont typeface="Arial"/>
              <a:buNone/>
            </a:pPr>
            <a:r>
              <a:rPr lang="en" sz="2400">
                <a:solidFill>
                  <a:srgbClr val="EFEFEF"/>
                </a:solidFill>
                <a:latin typeface="Happy Monkey"/>
                <a:ea typeface="Happy Monkey"/>
                <a:cs typeface="Happy Monkey"/>
                <a:sym typeface="Happy Monkey"/>
              </a:rPr>
              <a:t>   	}</a:t>
            </a:r>
          </a:p>
          <a:p>
            <a:pPr lvl="0" rtl="0" algn="ctr">
              <a:lnSpc>
                <a:spcPct val="130000"/>
              </a:lnSpc>
              <a:spcBef>
                <a:spcPts val="0"/>
              </a:spcBef>
              <a:buClr>
                <a:schemeClr val="dk1"/>
              </a:buClr>
              <a:buFont typeface="Arial"/>
              <a:buNone/>
            </a:pPr>
            <a:r>
              <a:t/>
            </a:r>
            <a:endParaRPr sz="2400">
              <a:solidFill>
                <a:srgbClr val="EFEFEF"/>
              </a:solidFill>
              <a:highlight>
                <a:srgbClr val="F9F9F9"/>
              </a:highlight>
              <a:latin typeface="Happy Monkey"/>
              <a:ea typeface="Happy Monkey"/>
              <a:cs typeface="Happy Monkey"/>
              <a:sym typeface="Happy Monkey"/>
            </a:endParaRPr>
          </a:p>
          <a:p>
            <a:pPr lvl="0" rtl="0">
              <a:lnSpc>
                <a:spcPct val="130000"/>
              </a:lnSpc>
              <a:spcBef>
                <a:spcPts val="0"/>
              </a:spcBef>
              <a:buClr>
                <a:schemeClr val="dk1"/>
              </a:buClr>
              <a:buSzPct val="45833"/>
              <a:buFont typeface="Arial"/>
              <a:buNone/>
            </a:pPr>
            <a:br>
              <a:rPr lang="en" sz="2400">
                <a:solidFill>
                  <a:srgbClr val="EFEFEF"/>
                </a:solidFill>
                <a:highlight>
                  <a:srgbClr val="F9F9F9"/>
                </a:highlight>
                <a:latin typeface="Happy Monkey"/>
                <a:ea typeface="Happy Monkey"/>
                <a:cs typeface="Happy Monkey"/>
                <a:sym typeface="Happy Monkey"/>
              </a:rPr>
            </a:br>
          </a:p>
          <a:p>
            <a:pPr lvl="0" rtl="0">
              <a:lnSpc>
                <a:spcPct val="115000"/>
              </a:lnSpc>
              <a:spcBef>
                <a:spcPts val="0"/>
              </a:spcBef>
              <a:buClr>
                <a:schemeClr val="dk1"/>
              </a:buClr>
              <a:buFont typeface="Arial"/>
              <a:buNone/>
            </a:pPr>
            <a:r>
              <a:t/>
            </a:r>
            <a:endParaRPr sz="2400">
              <a:solidFill>
                <a:srgbClr val="EFEFEF"/>
              </a:solidFill>
              <a:highlight>
                <a:srgbClr val="F9F9F9"/>
              </a:highlight>
              <a:latin typeface="Happy Monkey"/>
              <a:ea typeface="Happy Monkey"/>
              <a:cs typeface="Happy Monkey"/>
              <a:sym typeface="Happy Monkey"/>
            </a:endParaRPr>
          </a:p>
          <a:p>
            <a:pPr indent="-69850" lvl="0" marL="457200" rtl="0">
              <a:lnSpc>
                <a:spcPct val="100000"/>
              </a:lnSpc>
              <a:spcBef>
                <a:spcPts val="0"/>
              </a:spcBef>
              <a:buClr>
                <a:srgbClr val="000000"/>
              </a:buClr>
              <a:buFont typeface="Arial"/>
              <a:buNone/>
            </a:pPr>
            <a:r>
              <a:t/>
            </a:r>
            <a:endParaRPr sz="2400">
              <a:solidFill>
                <a:srgbClr val="EFEFEF"/>
              </a:solidFill>
              <a:latin typeface="Happy Monkey"/>
              <a:ea typeface="Happy Monkey"/>
              <a:cs typeface="Happy Monkey"/>
              <a:sym typeface="Happy Monkey"/>
            </a:endParaRP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2" name="Shape 172"/>
        <p:cNvGrpSpPr/>
        <p:nvPr/>
      </p:nvGrpSpPr>
      <p:grpSpPr>
        <a:xfrm>
          <a:off x="0" y="0"/>
          <a:ext cx="0" cy="0"/>
          <a:chOff x="0" y="0"/>
          <a:chExt cx="0" cy="0"/>
        </a:xfrm>
      </p:grpSpPr>
      <p:pic>
        <p:nvPicPr>
          <p:cNvPr id="173" name="Shape 173"/>
          <p:cNvPicPr preferRelativeResize="0"/>
          <p:nvPr/>
        </p:nvPicPr>
        <p:blipFill>
          <a:blip r:embed="rId3">
            <a:alphaModFix/>
          </a:blip>
          <a:stretch>
            <a:fillRect/>
          </a:stretch>
        </p:blipFill>
        <p:spPr>
          <a:xfrm>
            <a:off x="738049" y="1535937"/>
            <a:ext cx="7667900" cy="2681224"/>
          </a:xfrm>
          <a:prstGeom prst="rect">
            <a:avLst/>
          </a:prstGeom>
          <a:noFill/>
          <a:ln>
            <a:noFill/>
          </a:ln>
        </p:spPr>
      </p:pic>
      <p:sp>
        <p:nvSpPr>
          <p:cNvPr id="174" name="Shape 174"/>
          <p:cNvSpPr txBox="1"/>
          <p:nvPr/>
        </p:nvSpPr>
        <p:spPr>
          <a:xfrm>
            <a:off x="603300" y="163600"/>
            <a:ext cx="8773500" cy="818100"/>
          </a:xfrm>
          <a:prstGeom prst="rect">
            <a:avLst/>
          </a:prstGeom>
          <a:noFill/>
          <a:ln>
            <a:noFill/>
          </a:ln>
        </p:spPr>
        <p:txBody>
          <a:bodyPr anchorCtr="0" anchor="ctr" bIns="91425" lIns="91425" rIns="91425" tIns="91425">
            <a:noAutofit/>
          </a:bodyPr>
          <a:lstStyle/>
          <a:p>
            <a:pPr lvl="0" rtl="0">
              <a:spcBef>
                <a:spcPts val="0"/>
              </a:spcBef>
              <a:buNone/>
            </a:pPr>
            <a:r>
              <a:rPr lang="en" sz="3200">
                <a:solidFill>
                  <a:srgbClr val="313231"/>
                </a:solidFill>
                <a:latin typeface="Droid Sans"/>
                <a:ea typeface="Droid Sans"/>
                <a:cs typeface="Droid Sans"/>
                <a:sym typeface="Droid Sans"/>
              </a:rPr>
              <a:t>Security Risk</a:t>
            </a:r>
          </a:p>
        </p:txBody>
      </p:sp>
    </p:spTree>
  </p:cSld>
  <p:clrMapOvr>
    <a:masterClrMapping/>
  </p:clrMapOvr>
  <p:transition spd="slow">
    <p:cut/>
  </p:transition>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3" name="Shape 353"/>
        <p:cNvGrpSpPr/>
        <p:nvPr/>
      </p:nvGrpSpPr>
      <p:grpSpPr>
        <a:xfrm>
          <a:off x="0" y="0"/>
          <a:ext cx="0" cy="0"/>
          <a:chOff x="0" y="0"/>
          <a:chExt cx="0" cy="0"/>
        </a:xfrm>
      </p:grpSpPr>
      <p:sp>
        <p:nvSpPr>
          <p:cNvPr id="354" name="Shape 354"/>
          <p:cNvSpPr txBox="1"/>
          <p:nvPr/>
        </p:nvSpPr>
        <p:spPr>
          <a:xfrm>
            <a:off x="266825" y="147225"/>
            <a:ext cx="8768700" cy="1260600"/>
          </a:xfrm>
          <a:prstGeom prst="rect">
            <a:avLst/>
          </a:prstGeom>
          <a:noFill/>
          <a:ln>
            <a:noFill/>
          </a:ln>
        </p:spPr>
        <p:txBody>
          <a:bodyPr anchorCtr="0" anchor="ctr" bIns="91425" lIns="91425" rIns="91425" tIns="91425">
            <a:noAutofit/>
          </a:bodyPr>
          <a:lstStyle/>
          <a:p>
            <a:pPr lvl="0" rtl="0">
              <a:spcBef>
                <a:spcPts val="600"/>
              </a:spcBef>
              <a:buNone/>
            </a:pPr>
            <a:r>
              <a:rPr lang="en" sz="3200">
                <a:solidFill>
                  <a:schemeClr val="dk1"/>
                </a:solidFill>
                <a:latin typeface="Droid Sans"/>
                <a:ea typeface="Droid Sans"/>
                <a:cs typeface="Droid Sans"/>
                <a:sym typeface="Droid Sans"/>
              </a:rPr>
              <a:t>Command Execution - Prevention</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55" name="Shape 355"/>
          <p:cNvSpPr txBox="1"/>
          <p:nvPr/>
        </p:nvSpPr>
        <p:spPr>
          <a:xfrm>
            <a:off x="422350" y="1285950"/>
            <a:ext cx="8222100" cy="2571600"/>
          </a:xfrm>
          <a:prstGeom prst="rect">
            <a:avLst/>
          </a:prstGeom>
          <a:noFill/>
          <a:ln>
            <a:noFill/>
          </a:ln>
        </p:spPr>
        <p:txBody>
          <a:bodyPr anchorCtr="0" anchor="t" bIns="91425" lIns="91425" rIns="91425" tIns="91425">
            <a:noAutofit/>
          </a:bodyPr>
          <a:lstStyle/>
          <a:p>
            <a:pPr lvl="0">
              <a:spcBef>
                <a:spcPts val="0"/>
              </a:spcBef>
              <a:buNone/>
            </a:pPr>
            <a:r>
              <a:rPr lang="en">
                <a:solidFill>
                  <a:srgbClr val="252525"/>
                </a:solidFill>
                <a:highlight>
                  <a:srgbClr val="FFFFFF"/>
                </a:highlight>
                <a:latin typeface="Droid Sans"/>
                <a:ea typeface="Droid Sans"/>
                <a:cs typeface="Droid Sans"/>
                <a:sym typeface="Droid Sans"/>
              </a:rPr>
              <a:t>The URL and form data needs to be </a:t>
            </a:r>
            <a:r>
              <a:rPr b="1" lang="en" u="sng">
                <a:solidFill>
                  <a:srgbClr val="252525"/>
                </a:solidFill>
                <a:highlight>
                  <a:srgbClr val="FFFFFF"/>
                </a:highlight>
                <a:latin typeface="Droid Sans"/>
                <a:ea typeface="Droid Sans"/>
                <a:cs typeface="Droid Sans"/>
                <a:sym typeface="Droid Sans"/>
              </a:rPr>
              <a:t>sanitized</a:t>
            </a:r>
            <a:r>
              <a:rPr lang="en">
                <a:solidFill>
                  <a:srgbClr val="252525"/>
                </a:solidFill>
                <a:highlight>
                  <a:srgbClr val="FFFFFF"/>
                </a:highlight>
                <a:latin typeface="Droid Sans"/>
                <a:ea typeface="Droid Sans"/>
                <a:cs typeface="Droid Sans"/>
                <a:sym typeface="Droid Sans"/>
              </a:rPr>
              <a:t> for invalid characters. </a:t>
            </a:r>
          </a:p>
          <a:p>
            <a:pPr lvl="0">
              <a:spcBef>
                <a:spcPts val="0"/>
              </a:spcBef>
              <a:buNone/>
            </a:pPr>
            <a:r>
              <a:t/>
            </a:r>
            <a:endParaRPr>
              <a:solidFill>
                <a:srgbClr val="252525"/>
              </a:solidFill>
              <a:highlight>
                <a:srgbClr val="FFFFFF"/>
              </a:highlight>
              <a:latin typeface="Droid Sans"/>
              <a:ea typeface="Droid Sans"/>
              <a:cs typeface="Droid Sans"/>
              <a:sym typeface="Droid Sans"/>
            </a:endParaRPr>
          </a:p>
          <a:p>
            <a:pPr lvl="0">
              <a:spcBef>
                <a:spcPts val="0"/>
              </a:spcBef>
              <a:buNone/>
            </a:pPr>
            <a:r>
              <a:rPr lang="en">
                <a:solidFill>
                  <a:srgbClr val="252525"/>
                </a:solidFill>
                <a:highlight>
                  <a:srgbClr val="FFFFFF"/>
                </a:highlight>
                <a:latin typeface="Droid Sans"/>
                <a:ea typeface="Droid Sans"/>
                <a:cs typeface="Droid Sans"/>
                <a:sym typeface="Droid Sans"/>
              </a:rPr>
              <a:t>A “</a:t>
            </a:r>
            <a:r>
              <a:rPr b="1" lang="en" u="sng">
                <a:solidFill>
                  <a:srgbClr val="252525"/>
                </a:solidFill>
                <a:highlight>
                  <a:srgbClr val="FFFFFF"/>
                </a:highlight>
                <a:latin typeface="Droid Sans"/>
                <a:ea typeface="Droid Sans"/>
                <a:cs typeface="Droid Sans"/>
                <a:sym typeface="Droid Sans"/>
              </a:rPr>
              <a:t>blacklist</a:t>
            </a:r>
            <a:r>
              <a:rPr lang="en">
                <a:solidFill>
                  <a:srgbClr val="252525"/>
                </a:solidFill>
                <a:highlight>
                  <a:srgbClr val="FFFFFF"/>
                </a:highlight>
                <a:latin typeface="Droid Sans"/>
                <a:ea typeface="Droid Sans"/>
                <a:cs typeface="Droid Sans"/>
                <a:sym typeface="Droid Sans"/>
              </a:rPr>
              <a:t>” of characters is an option but - </a:t>
            </a:r>
          </a:p>
          <a:p>
            <a:pPr lvl="0">
              <a:spcBef>
                <a:spcPts val="0"/>
              </a:spcBef>
              <a:buNone/>
            </a:pPr>
            <a:r>
              <a:rPr lang="en">
                <a:solidFill>
                  <a:srgbClr val="252525"/>
                </a:solidFill>
                <a:highlight>
                  <a:srgbClr val="FFFFFF"/>
                </a:highlight>
                <a:latin typeface="Droid Sans"/>
                <a:ea typeface="Droid Sans"/>
                <a:cs typeface="Droid Sans"/>
                <a:sym typeface="Droid Sans"/>
              </a:rPr>
              <a:t>-	it may be difficult to think of all of the characters to validate against. Also there may be some that were not discovered as of yet. </a:t>
            </a:r>
          </a:p>
          <a:p>
            <a:pPr lvl="0">
              <a:spcBef>
                <a:spcPts val="0"/>
              </a:spcBef>
              <a:buNone/>
            </a:pPr>
            <a:r>
              <a:t/>
            </a:r>
            <a:endParaRPr>
              <a:solidFill>
                <a:srgbClr val="252525"/>
              </a:solidFill>
              <a:highlight>
                <a:srgbClr val="FFFFFF"/>
              </a:highlight>
              <a:latin typeface="Droid Sans"/>
              <a:ea typeface="Droid Sans"/>
              <a:cs typeface="Droid Sans"/>
              <a:sym typeface="Droid Sans"/>
            </a:endParaRPr>
          </a:p>
          <a:p>
            <a:pPr lvl="0">
              <a:spcBef>
                <a:spcPts val="0"/>
              </a:spcBef>
              <a:buNone/>
            </a:pPr>
            <a:r>
              <a:rPr lang="en">
                <a:solidFill>
                  <a:srgbClr val="252525"/>
                </a:solidFill>
                <a:highlight>
                  <a:srgbClr val="FFFFFF"/>
                </a:highlight>
                <a:latin typeface="Droid Sans"/>
                <a:ea typeface="Droid Sans"/>
                <a:cs typeface="Droid Sans"/>
                <a:sym typeface="Droid Sans"/>
              </a:rPr>
              <a:t>A “</a:t>
            </a:r>
            <a:r>
              <a:rPr b="1" lang="en">
                <a:solidFill>
                  <a:srgbClr val="252525"/>
                </a:solidFill>
                <a:highlight>
                  <a:srgbClr val="FFFFFF"/>
                </a:highlight>
                <a:latin typeface="Droid Sans"/>
                <a:ea typeface="Droid Sans"/>
                <a:cs typeface="Droid Sans"/>
                <a:sym typeface="Droid Sans"/>
              </a:rPr>
              <a:t>white list</a:t>
            </a:r>
            <a:r>
              <a:rPr lang="en">
                <a:solidFill>
                  <a:srgbClr val="252525"/>
                </a:solidFill>
                <a:highlight>
                  <a:srgbClr val="FFFFFF"/>
                </a:highlight>
                <a:latin typeface="Droid Sans"/>
                <a:ea typeface="Droid Sans"/>
                <a:cs typeface="Droid Sans"/>
                <a:sym typeface="Droid Sans"/>
              </a:rPr>
              <a:t>” containing only allowable characters should be created -</a:t>
            </a:r>
          </a:p>
          <a:p>
            <a:pPr lvl="0">
              <a:spcBef>
                <a:spcPts val="0"/>
              </a:spcBef>
              <a:buNone/>
            </a:pPr>
            <a:r>
              <a:rPr lang="en">
                <a:solidFill>
                  <a:srgbClr val="252525"/>
                </a:solidFill>
                <a:highlight>
                  <a:srgbClr val="FFFFFF"/>
                </a:highlight>
                <a:latin typeface="Droid Sans"/>
                <a:ea typeface="Droid Sans"/>
                <a:cs typeface="Droid Sans"/>
                <a:sym typeface="Droid Sans"/>
              </a:rPr>
              <a:t>-	to validate the user input. Characters that were missed, as well as undiscovered threats, should be eliminated by this list.</a:t>
            </a:r>
          </a:p>
        </p:txBody>
      </p:sp>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9" name="Shape 359"/>
        <p:cNvGrpSpPr/>
        <p:nvPr/>
      </p:nvGrpSpPr>
      <p:grpSpPr>
        <a:xfrm>
          <a:off x="0" y="0"/>
          <a:ext cx="0" cy="0"/>
          <a:chOff x="0" y="0"/>
          <a:chExt cx="0" cy="0"/>
        </a:xfrm>
      </p:grpSpPr>
      <p:sp>
        <p:nvSpPr>
          <p:cNvPr id="360" name="Shape 360"/>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(Zed Attack Proxy)</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61" name="Shape 361"/>
          <p:cNvSpPr txBox="1"/>
          <p:nvPr/>
        </p:nvSpPr>
        <p:spPr>
          <a:xfrm>
            <a:off x="756100" y="1298650"/>
            <a:ext cx="7496100" cy="1083900"/>
          </a:xfrm>
          <a:prstGeom prst="rect">
            <a:avLst/>
          </a:prstGeom>
          <a:noFill/>
          <a:ln>
            <a:noFill/>
          </a:ln>
        </p:spPr>
        <p:txBody>
          <a:bodyPr anchorCtr="0" anchor="t" bIns="91425" lIns="91425" rIns="91425" tIns="91425">
            <a:noAutofit/>
          </a:bodyPr>
          <a:lstStyle/>
          <a:p>
            <a:pPr lvl="0" rtl="0" algn="ctr">
              <a:spcBef>
                <a:spcPts val="0"/>
              </a:spcBef>
              <a:buNone/>
            </a:pPr>
            <a:r>
              <a:rPr lang="en" sz="4800"/>
              <a:t>4-Brute Force</a:t>
            </a:r>
          </a:p>
        </p:txBody>
      </p:sp>
      <p:sp>
        <p:nvSpPr>
          <p:cNvPr id="362" name="Shape 362"/>
          <p:cNvSpPr txBox="1"/>
          <p:nvPr/>
        </p:nvSpPr>
        <p:spPr>
          <a:xfrm>
            <a:off x="844725" y="2646850"/>
            <a:ext cx="7574400" cy="1764600"/>
          </a:xfrm>
          <a:prstGeom prst="rect">
            <a:avLst/>
          </a:prstGeom>
          <a:noFill/>
          <a:ln>
            <a:noFill/>
          </a:ln>
        </p:spPr>
        <p:txBody>
          <a:bodyPr anchorCtr="0" anchor="t" bIns="91425" lIns="91425" rIns="91425" tIns="91425">
            <a:noAutofit/>
          </a:bodyPr>
          <a:lstStyle/>
          <a:p>
            <a:pPr lvl="0">
              <a:spcBef>
                <a:spcPts val="0"/>
              </a:spcBef>
              <a:buNone/>
            </a:pPr>
            <a:r>
              <a:rPr lang="en">
                <a:solidFill>
                  <a:srgbClr val="252525"/>
                </a:solidFill>
                <a:highlight>
                  <a:srgbClr val="FFFFFF"/>
                </a:highlight>
                <a:latin typeface="Droid Sans"/>
                <a:ea typeface="Droid Sans"/>
                <a:cs typeface="Droid Sans"/>
                <a:sym typeface="Droid Sans"/>
              </a:rPr>
              <a:t>A brute force attack can manifest itself in many different ways, but primarily consists in an attacker configuring predetermined values, making requests to a server using those values, and then analyzing the response. </a:t>
            </a:r>
          </a:p>
        </p:txBody>
      </p:sp>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6" name="Shape 366"/>
        <p:cNvGrpSpPr/>
        <p:nvPr/>
      </p:nvGrpSpPr>
      <p:grpSpPr>
        <a:xfrm>
          <a:off x="0" y="0"/>
          <a:ext cx="0" cy="0"/>
          <a:chOff x="0" y="0"/>
          <a:chExt cx="0" cy="0"/>
        </a:xfrm>
      </p:grpSpPr>
      <p:sp>
        <p:nvSpPr>
          <p:cNvPr id="367" name="Shape 367"/>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ZAP(Brute Force)</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68" name="Shape 368"/>
          <p:cNvSpPr txBox="1"/>
          <p:nvPr/>
        </p:nvSpPr>
        <p:spPr>
          <a:xfrm>
            <a:off x="784250" y="2293725"/>
            <a:ext cx="7496100" cy="1083900"/>
          </a:xfrm>
          <a:prstGeom prst="rect">
            <a:avLst/>
          </a:prstGeom>
          <a:noFill/>
          <a:ln>
            <a:noFill/>
          </a:ln>
        </p:spPr>
        <p:txBody>
          <a:bodyPr anchorCtr="0" anchor="t" bIns="91425" lIns="91425" rIns="91425" tIns="91425">
            <a:noAutofit/>
          </a:bodyPr>
          <a:lstStyle/>
          <a:p>
            <a:pPr lvl="0" rtl="0" algn="ctr">
              <a:spcBef>
                <a:spcPts val="0"/>
              </a:spcBef>
              <a:buNone/>
            </a:pPr>
            <a:r>
              <a:t/>
            </a:r>
            <a:endParaRPr sz="4800"/>
          </a:p>
        </p:txBody>
      </p:sp>
      <p:pic>
        <p:nvPicPr>
          <p:cNvPr id="369" name="Shape 369"/>
          <p:cNvPicPr preferRelativeResize="0"/>
          <p:nvPr/>
        </p:nvPicPr>
        <p:blipFill>
          <a:blip r:embed="rId3">
            <a:alphaModFix/>
          </a:blip>
          <a:stretch>
            <a:fillRect/>
          </a:stretch>
        </p:blipFill>
        <p:spPr>
          <a:xfrm>
            <a:off x="387025" y="1344449"/>
            <a:ext cx="8362027" cy="3279598"/>
          </a:xfrm>
          <a:prstGeom prst="rect">
            <a:avLst/>
          </a:prstGeom>
          <a:noFill/>
          <a:ln>
            <a:noFill/>
          </a:ln>
        </p:spPr>
      </p:pic>
      <p:sp>
        <p:nvSpPr>
          <p:cNvPr id="370" name="Shape 370"/>
          <p:cNvSpPr txBox="1"/>
          <p:nvPr/>
        </p:nvSpPr>
        <p:spPr>
          <a:xfrm>
            <a:off x="814800" y="967600"/>
            <a:ext cx="3167700" cy="254700"/>
          </a:xfrm>
          <a:prstGeom prst="rect">
            <a:avLst/>
          </a:prstGeom>
          <a:noFill/>
          <a:ln>
            <a:noFill/>
          </a:ln>
        </p:spPr>
        <p:txBody>
          <a:bodyPr anchorCtr="0" anchor="t" bIns="91425" lIns="91425" rIns="91425" tIns="91425">
            <a:noAutofit/>
          </a:bodyPr>
          <a:lstStyle/>
          <a:p>
            <a:pPr lvl="0">
              <a:spcBef>
                <a:spcPts val="0"/>
              </a:spcBef>
              <a:buNone/>
            </a:pPr>
            <a:r>
              <a:rPr lang="en"/>
              <a:t>Username : admin’#</a:t>
            </a:r>
          </a:p>
        </p:txBody>
      </p:sp>
    </p:spTree>
  </p:cSld>
  <p:clrMapOvr>
    <a:masterClrMapping/>
  </p:clrMapOvr>
  <p:transition spd="slow">
    <p:cut/>
  </p:transition>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4" name="Shape 374"/>
        <p:cNvGrpSpPr/>
        <p:nvPr/>
      </p:nvGrpSpPr>
      <p:grpSpPr>
        <a:xfrm>
          <a:off x="0" y="0"/>
          <a:ext cx="0" cy="0"/>
          <a:chOff x="0" y="0"/>
          <a:chExt cx="0" cy="0"/>
        </a:xfrm>
      </p:grpSpPr>
      <p:sp>
        <p:nvSpPr>
          <p:cNvPr id="375" name="Shape 375"/>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Brute Force - Prevention</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76" name="Shape 376"/>
          <p:cNvSpPr txBox="1"/>
          <p:nvPr/>
        </p:nvSpPr>
        <p:spPr>
          <a:xfrm>
            <a:off x="784250" y="2293725"/>
            <a:ext cx="7496100" cy="1083900"/>
          </a:xfrm>
          <a:prstGeom prst="rect">
            <a:avLst/>
          </a:prstGeom>
          <a:noFill/>
          <a:ln>
            <a:noFill/>
          </a:ln>
        </p:spPr>
        <p:txBody>
          <a:bodyPr anchorCtr="0" anchor="t" bIns="91425" lIns="91425" rIns="91425" tIns="91425">
            <a:noAutofit/>
          </a:bodyPr>
          <a:lstStyle/>
          <a:p>
            <a:pPr lvl="0" rtl="0" algn="ctr">
              <a:spcBef>
                <a:spcPts val="0"/>
              </a:spcBef>
              <a:buNone/>
            </a:pPr>
            <a:r>
              <a:t/>
            </a:r>
            <a:endParaRPr sz="4800"/>
          </a:p>
        </p:txBody>
      </p:sp>
      <p:sp>
        <p:nvSpPr>
          <p:cNvPr id="377" name="Shape 377"/>
          <p:cNvSpPr txBox="1"/>
          <p:nvPr/>
        </p:nvSpPr>
        <p:spPr>
          <a:xfrm>
            <a:off x="807200" y="1145075"/>
            <a:ext cx="7940400" cy="3313200"/>
          </a:xfrm>
          <a:prstGeom prst="rect">
            <a:avLst/>
          </a:prstGeom>
          <a:noFill/>
          <a:ln>
            <a:noFill/>
          </a:ln>
        </p:spPr>
        <p:txBody>
          <a:bodyPr anchorCtr="0" anchor="t" bIns="91425" lIns="91425" rIns="91425" tIns="91425">
            <a:noAutofit/>
          </a:bodyPr>
          <a:lstStyle/>
          <a:p>
            <a:pPr lvl="0">
              <a:spcBef>
                <a:spcPts val="0"/>
              </a:spcBef>
              <a:buNone/>
            </a:pPr>
            <a:r>
              <a:t/>
            </a:r>
            <a:endParaRPr>
              <a:solidFill>
                <a:srgbClr val="252525"/>
              </a:solidFill>
              <a:highlight>
                <a:srgbClr val="FFFFFF"/>
              </a:highlight>
              <a:latin typeface="Droid Sans"/>
              <a:ea typeface="Droid Sans"/>
              <a:cs typeface="Droid Sans"/>
              <a:sym typeface="Droid Sans"/>
            </a:endParaRPr>
          </a:p>
          <a:p>
            <a:pPr lvl="0" rtl="0">
              <a:spcBef>
                <a:spcPts val="0"/>
              </a:spcBef>
              <a:buNone/>
            </a:pPr>
            <a:r>
              <a:rPr lang="en">
                <a:solidFill>
                  <a:srgbClr val="252525"/>
                </a:solidFill>
                <a:highlight>
                  <a:srgbClr val="FFFFFF"/>
                </a:highlight>
                <a:latin typeface="Droid Sans"/>
                <a:ea typeface="Droid Sans"/>
                <a:cs typeface="Droid Sans"/>
                <a:sym typeface="Droid Sans"/>
              </a:rPr>
              <a:t>The most obvious way to block brute-force attacks is to simply </a:t>
            </a:r>
            <a:r>
              <a:rPr b="1" lang="en" u="sng">
                <a:solidFill>
                  <a:srgbClr val="252525"/>
                </a:solidFill>
                <a:highlight>
                  <a:srgbClr val="FFFFFF"/>
                </a:highlight>
                <a:latin typeface="Droid Sans"/>
                <a:ea typeface="Droid Sans"/>
                <a:cs typeface="Droid Sans"/>
                <a:sym typeface="Droid Sans"/>
              </a:rPr>
              <a:t>lock out accounts</a:t>
            </a:r>
            <a:r>
              <a:rPr lang="en">
                <a:solidFill>
                  <a:srgbClr val="252525"/>
                </a:solidFill>
                <a:highlight>
                  <a:srgbClr val="FFFFFF"/>
                </a:highlight>
                <a:latin typeface="Droid Sans"/>
                <a:ea typeface="Droid Sans"/>
                <a:cs typeface="Droid Sans"/>
                <a:sym typeface="Droid Sans"/>
              </a:rPr>
              <a:t> after a defined number of incorrect password attempts.</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lvl="0" rtl="0">
              <a:spcBef>
                <a:spcPts val="0"/>
              </a:spcBef>
              <a:buNone/>
            </a:pPr>
            <a:r>
              <a:rPr lang="en">
                <a:solidFill>
                  <a:srgbClr val="252525"/>
                </a:solidFill>
                <a:highlight>
                  <a:srgbClr val="FFFFFF"/>
                </a:highlight>
                <a:latin typeface="Droid Sans"/>
                <a:ea typeface="Droid Sans"/>
                <a:cs typeface="Droid Sans"/>
                <a:sym typeface="Droid Sans"/>
              </a:rPr>
              <a:t>Another solution is to </a:t>
            </a:r>
            <a:r>
              <a:rPr b="1" lang="en" u="sng">
                <a:solidFill>
                  <a:srgbClr val="252525"/>
                </a:solidFill>
                <a:highlight>
                  <a:srgbClr val="FFFFFF"/>
                </a:highlight>
                <a:latin typeface="Droid Sans"/>
                <a:ea typeface="Droid Sans"/>
                <a:cs typeface="Droid Sans"/>
                <a:sym typeface="Droid Sans"/>
              </a:rPr>
              <a:t>lock out an IP address</a:t>
            </a:r>
            <a:r>
              <a:rPr lang="en">
                <a:solidFill>
                  <a:srgbClr val="252525"/>
                </a:solidFill>
                <a:highlight>
                  <a:srgbClr val="FFFFFF"/>
                </a:highlight>
                <a:latin typeface="Droid Sans"/>
                <a:ea typeface="Droid Sans"/>
                <a:cs typeface="Droid Sans"/>
                <a:sym typeface="Droid Sans"/>
              </a:rPr>
              <a:t> with multiple failed logins.</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lvl="0" rtl="0">
              <a:spcBef>
                <a:spcPts val="0"/>
              </a:spcBef>
              <a:buNone/>
            </a:pPr>
            <a:r>
              <a:rPr lang="en">
                <a:solidFill>
                  <a:srgbClr val="252525"/>
                </a:solidFill>
                <a:highlight>
                  <a:srgbClr val="FFFFFF"/>
                </a:highlight>
                <a:latin typeface="Droid Sans"/>
                <a:ea typeface="Droid Sans"/>
                <a:cs typeface="Droid Sans"/>
                <a:sym typeface="Droid Sans"/>
              </a:rPr>
              <a:t>After one or two failed login attempts, you may want to prompt the user not only for the username and password but also to </a:t>
            </a:r>
            <a:r>
              <a:rPr b="1" lang="en" u="sng">
                <a:solidFill>
                  <a:srgbClr val="252525"/>
                </a:solidFill>
                <a:highlight>
                  <a:srgbClr val="FFFFFF"/>
                </a:highlight>
                <a:latin typeface="Droid Sans"/>
                <a:ea typeface="Droid Sans"/>
                <a:cs typeface="Droid Sans"/>
                <a:sym typeface="Droid Sans"/>
              </a:rPr>
              <a:t>answer a secret question</a:t>
            </a:r>
            <a:r>
              <a:rPr lang="en">
                <a:solidFill>
                  <a:srgbClr val="252525"/>
                </a:solidFill>
                <a:highlight>
                  <a:srgbClr val="FFFFFF"/>
                </a:highlight>
                <a:latin typeface="Droid Sans"/>
                <a:ea typeface="Droid Sans"/>
                <a:cs typeface="Droid Sans"/>
                <a:sym typeface="Droid Sans"/>
              </a:rPr>
              <a:t>.</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lvl="0" rtl="0">
              <a:spcBef>
                <a:spcPts val="0"/>
              </a:spcBef>
              <a:buNone/>
            </a:pPr>
            <a:r>
              <a:rPr lang="en">
                <a:solidFill>
                  <a:srgbClr val="252525"/>
                </a:solidFill>
                <a:highlight>
                  <a:srgbClr val="FFFFFF"/>
                </a:highlight>
                <a:latin typeface="Droid Sans"/>
                <a:ea typeface="Droid Sans"/>
                <a:cs typeface="Droid Sans"/>
                <a:sym typeface="Droid Sans"/>
              </a:rPr>
              <a:t>Use a </a:t>
            </a:r>
            <a:r>
              <a:rPr b="1" lang="en" u="sng">
                <a:solidFill>
                  <a:srgbClr val="252525"/>
                </a:solidFill>
                <a:highlight>
                  <a:srgbClr val="FFFFFF"/>
                </a:highlight>
                <a:latin typeface="Droid Sans"/>
                <a:ea typeface="Droid Sans"/>
                <a:cs typeface="Droid Sans"/>
                <a:sym typeface="Droid Sans"/>
              </a:rPr>
              <a:t>CAPTCHA</a:t>
            </a:r>
            <a:r>
              <a:rPr lang="en">
                <a:solidFill>
                  <a:srgbClr val="252525"/>
                </a:solidFill>
                <a:highlight>
                  <a:srgbClr val="FFFFFF"/>
                </a:highlight>
                <a:latin typeface="Droid Sans"/>
                <a:ea typeface="Droid Sans"/>
                <a:cs typeface="Droid Sans"/>
                <a:sym typeface="Droid Sans"/>
              </a:rPr>
              <a:t> to prevent automated attacks.</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lvl="0">
              <a:spcBef>
                <a:spcPts val="0"/>
              </a:spcBef>
              <a:buNone/>
            </a:pPr>
            <a:r>
              <a:t/>
            </a:r>
            <a:endParaRPr>
              <a:solidFill>
                <a:srgbClr val="252525"/>
              </a:solidFill>
              <a:highlight>
                <a:srgbClr val="FFFFFF"/>
              </a:highlight>
              <a:latin typeface="Droid Sans"/>
              <a:ea typeface="Droid Sans"/>
              <a:cs typeface="Droid Sans"/>
              <a:sym typeface="Droid Sans"/>
            </a:endParaRPr>
          </a:p>
          <a:p>
            <a:pPr lvl="0">
              <a:spcBef>
                <a:spcPts val="0"/>
              </a:spcBef>
              <a:buNone/>
            </a:pPr>
            <a:r>
              <a:t/>
            </a:r>
            <a:endParaRPr>
              <a:solidFill>
                <a:srgbClr val="252525"/>
              </a:solidFill>
              <a:highlight>
                <a:srgbClr val="FFFFFF"/>
              </a:highlight>
              <a:latin typeface="Droid Sans"/>
              <a:ea typeface="Droid Sans"/>
              <a:cs typeface="Droid Sans"/>
              <a:sym typeface="Droid Sans"/>
            </a:endParaRPr>
          </a:p>
          <a:p>
            <a:pPr lvl="0">
              <a:spcBef>
                <a:spcPts val="0"/>
              </a:spcBef>
              <a:buNone/>
            </a:pPr>
            <a:r>
              <a:t/>
            </a:r>
            <a:endParaRPr>
              <a:solidFill>
                <a:srgbClr val="252525"/>
              </a:solidFill>
              <a:highlight>
                <a:srgbClr val="FFFFFF"/>
              </a:highlight>
              <a:latin typeface="Droid Sans"/>
              <a:ea typeface="Droid Sans"/>
              <a:cs typeface="Droid Sans"/>
              <a:sym typeface="Droid Sans"/>
            </a:endParaRPr>
          </a:p>
        </p:txBody>
      </p:sp>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1" name="Shape 381"/>
        <p:cNvGrpSpPr/>
        <p:nvPr/>
      </p:nvGrpSpPr>
      <p:grpSpPr>
        <a:xfrm>
          <a:off x="0" y="0"/>
          <a:ext cx="0" cy="0"/>
          <a:chOff x="0" y="0"/>
          <a:chExt cx="0" cy="0"/>
        </a:xfrm>
      </p:grpSpPr>
      <p:sp>
        <p:nvSpPr>
          <p:cNvPr id="382" name="Shape 382"/>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(Zed Attack Proxy)</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83" name="Shape 383"/>
          <p:cNvSpPr txBox="1"/>
          <p:nvPr/>
        </p:nvSpPr>
        <p:spPr>
          <a:xfrm>
            <a:off x="690400" y="1139250"/>
            <a:ext cx="7496100" cy="1083900"/>
          </a:xfrm>
          <a:prstGeom prst="rect">
            <a:avLst/>
          </a:prstGeom>
          <a:noFill/>
          <a:ln>
            <a:noFill/>
          </a:ln>
        </p:spPr>
        <p:txBody>
          <a:bodyPr anchorCtr="0" anchor="t" bIns="91425" lIns="91425" rIns="91425" tIns="91425">
            <a:noAutofit/>
          </a:bodyPr>
          <a:lstStyle/>
          <a:p>
            <a:pPr lvl="0" rtl="0" algn="ctr">
              <a:spcBef>
                <a:spcPts val="0"/>
              </a:spcBef>
              <a:buNone/>
            </a:pPr>
            <a:r>
              <a:rPr lang="en" sz="4800"/>
              <a:t>5-Insecure Direct object references</a:t>
            </a:r>
          </a:p>
        </p:txBody>
      </p:sp>
      <p:sp>
        <p:nvSpPr>
          <p:cNvPr id="384" name="Shape 384"/>
          <p:cNvSpPr txBox="1"/>
          <p:nvPr/>
        </p:nvSpPr>
        <p:spPr>
          <a:xfrm>
            <a:off x="281575" y="2143500"/>
            <a:ext cx="8353500" cy="3000000"/>
          </a:xfrm>
          <a:prstGeom prst="rect">
            <a:avLst/>
          </a:prstGeom>
          <a:noFill/>
          <a:ln>
            <a:noFill/>
          </a:ln>
        </p:spPr>
        <p:txBody>
          <a:bodyPr anchorCtr="0" anchor="ctr" bIns="91425" lIns="91425" rIns="91425" tIns="91425">
            <a:noAutofit/>
          </a:bodyPr>
          <a:lstStyle/>
          <a:p>
            <a:pPr lvl="0" rtl="0">
              <a:spcBef>
                <a:spcPts val="0"/>
              </a:spcBef>
              <a:buNone/>
            </a:pPr>
            <a:r>
              <a:rPr lang="en">
                <a:solidFill>
                  <a:srgbClr val="252525"/>
                </a:solidFill>
                <a:highlight>
                  <a:srgbClr val="F2F2F2"/>
                </a:highlight>
                <a:latin typeface="Droid Sans"/>
                <a:ea typeface="Droid Sans"/>
                <a:cs typeface="Droid Sans"/>
                <a:sym typeface="Droid Sans"/>
              </a:rPr>
              <a:t>A direct object reference occurs when a developer exposes a reference to an internal implementation object, such as a file, directory, or database key. Without an access control check or other protection, attackers can manipulate these references to access unauthorized data.</a:t>
            </a:r>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8" name="Shape 388"/>
        <p:cNvGrpSpPr/>
        <p:nvPr/>
      </p:nvGrpSpPr>
      <p:grpSpPr>
        <a:xfrm>
          <a:off x="0" y="0"/>
          <a:ext cx="0" cy="0"/>
          <a:chOff x="0" y="0"/>
          <a:chExt cx="0" cy="0"/>
        </a:xfrm>
      </p:grpSpPr>
      <p:sp>
        <p:nvSpPr>
          <p:cNvPr id="389" name="Shape 389"/>
          <p:cNvSpPr txBox="1"/>
          <p:nvPr/>
        </p:nvSpPr>
        <p:spPr>
          <a:xfrm>
            <a:off x="204100" y="158425"/>
            <a:ext cx="93030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(Insecure Direct object references)</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90" name="Shape 390"/>
          <p:cNvSpPr/>
          <p:nvPr/>
        </p:nvSpPr>
        <p:spPr>
          <a:xfrm>
            <a:off x="485675" y="1098250"/>
            <a:ext cx="8078700" cy="1482300"/>
          </a:xfrm>
          <a:prstGeom prst="roundRect">
            <a:avLst>
              <a:gd fmla="val 16667" name="adj"/>
            </a:avLst>
          </a:prstGeom>
          <a:solidFill>
            <a:srgbClr val="2C353C"/>
          </a:solidFill>
          <a:ln>
            <a:noFill/>
          </a:ln>
        </p:spPr>
        <p:txBody>
          <a:bodyPr anchorCtr="0" anchor="ctr" bIns="91425" lIns="91425" rIns="91425" tIns="91425">
            <a:noAutofit/>
          </a:bodyPr>
          <a:lstStyle/>
          <a:p>
            <a:pPr indent="-69850" lvl="0" marL="457200" rtl="0">
              <a:lnSpc>
                <a:spcPct val="100000"/>
              </a:lnSpc>
              <a:spcBef>
                <a:spcPts val="0"/>
              </a:spcBef>
              <a:buClr>
                <a:srgbClr val="000000"/>
              </a:buClr>
              <a:buSzPct val="45833"/>
              <a:buFont typeface="Arial"/>
              <a:buNone/>
            </a:pPr>
            <a:r>
              <a:rPr lang="en" sz="2400">
                <a:solidFill>
                  <a:srgbClr val="EFEFEF"/>
                </a:solidFill>
                <a:latin typeface="Happy Monkey"/>
                <a:ea typeface="Happy Monkey"/>
                <a:cs typeface="Happy Monkey"/>
                <a:sym typeface="Happy Monkey"/>
              </a:rPr>
              <a:t>http://misc-security.com/file.jsp?</a:t>
            </a:r>
            <a:br>
              <a:rPr lang="en" sz="2400">
                <a:solidFill>
                  <a:srgbClr val="EFEFEF"/>
                </a:solidFill>
                <a:latin typeface="Happy Monkey"/>
                <a:ea typeface="Happy Monkey"/>
                <a:cs typeface="Happy Monkey"/>
                <a:sym typeface="Happy Monkey"/>
              </a:rPr>
            </a:br>
            <a:r>
              <a:rPr lang="en" sz="2400">
                <a:solidFill>
                  <a:srgbClr val="EFEFEF"/>
                </a:solidFill>
                <a:latin typeface="Happy Monkey"/>
                <a:ea typeface="Happy Monkey"/>
                <a:cs typeface="Happy Monkey"/>
                <a:sym typeface="Happy Monkey"/>
              </a:rPr>
              <a:t>file=</a:t>
            </a:r>
            <a:r>
              <a:rPr lang="en" sz="2400">
                <a:solidFill>
                  <a:srgbClr val="00FF00"/>
                </a:solidFill>
                <a:latin typeface="Happy Monkey"/>
                <a:ea typeface="Happy Monkey"/>
                <a:cs typeface="Happy Monkey"/>
                <a:sym typeface="Happy Monkey"/>
              </a:rPr>
              <a:t>report.txt</a:t>
            </a:r>
          </a:p>
        </p:txBody>
      </p:sp>
      <p:sp>
        <p:nvSpPr>
          <p:cNvPr id="391" name="Shape 391"/>
          <p:cNvSpPr/>
          <p:nvPr/>
        </p:nvSpPr>
        <p:spPr>
          <a:xfrm>
            <a:off x="403475" y="3071075"/>
            <a:ext cx="8078700" cy="1482300"/>
          </a:xfrm>
          <a:prstGeom prst="roundRect">
            <a:avLst>
              <a:gd fmla="val 16667" name="adj"/>
            </a:avLst>
          </a:prstGeom>
          <a:solidFill>
            <a:srgbClr val="2C353C"/>
          </a:solidFill>
          <a:ln>
            <a:noFill/>
          </a:ln>
        </p:spPr>
        <p:txBody>
          <a:bodyPr anchorCtr="0" anchor="ctr" bIns="91425" lIns="91425" rIns="91425" tIns="91425">
            <a:noAutofit/>
          </a:bodyPr>
          <a:lstStyle/>
          <a:p>
            <a:pPr indent="-69850" lvl="0" marL="457200" rtl="0">
              <a:spcBef>
                <a:spcPts val="0"/>
              </a:spcBef>
              <a:spcAft>
                <a:spcPts val="1200"/>
              </a:spcAft>
              <a:buClr>
                <a:srgbClr val="000000"/>
              </a:buClr>
              <a:buSzPct val="45833"/>
              <a:buFont typeface="Arial"/>
              <a:buNone/>
            </a:pPr>
            <a:r>
              <a:rPr lang="en" sz="2400">
                <a:solidFill>
                  <a:srgbClr val="EFEFEF"/>
                </a:solidFill>
                <a:latin typeface="Happy Monkey"/>
                <a:ea typeface="Happy Monkey"/>
                <a:cs typeface="Happy Monkey"/>
                <a:sym typeface="Happy Monkey"/>
              </a:rPr>
              <a:t>http://misc-security.com/file.jsp?</a:t>
            </a:r>
            <a:br>
              <a:rPr lang="en" sz="2400">
                <a:solidFill>
                  <a:srgbClr val="EFEFEF"/>
                </a:solidFill>
                <a:latin typeface="Happy Monkey"/>
                <a:ea typeface="Happy Monkey"/>
                <a:cs typeface="Happy Monkey"/>
                <a:sym typeface="Happy Monkey"/>
              </a:rPr>
            </a:br>
            <a:r>
              <a:rPr lang="en" sz="2400">
                <a:solidFill>
                  <a:srgbClr val="EFEFEF"/>
                </a:solidFill>
                <a:latin typeface="Happy Monkey"/>
                <a:ea typeface="Happy Monkey"/>
                <a:cs typeface="Happy Monkey"/>
                <a:sym typeface="Happy Monkey"/>
              </a:rPr>
              <a:t>file=</a:t>
            </a:r>
            <a:r>
              <a:rPr lang="en" sz="2400">
                <a:solidFill>
                  <a:srgbClr val="FF9900"/>
                </a:solidFill>
                <a:latin typeface="Happy Monkey"/>
                <a:ea typeface="Happy Monkey"/>
                <a:cs typeface="Happy Monkey"/>
                <a:sym typeface="Happy Monkey"/>
              </a:rPr>
              <a:t>**../../../etc/shadow**</a:t>
            </a:r>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95" name="Shape 395"/>
        <p:cNvGrpSpPr/>
        <p:nvPr/>
      </p:nvGrpSpPr>
      <p:grpSpPr>
        <a:xfrm>
          <a:off x="0" y="0"/>
          <a:ext cx="0" cy="0"/>
          <a:chOff x="0" y="0"/>
          <a:chExt cx="0" cy="0"/>
        </a:xfrm>
      </p:grpSpPr>
      <p:sp>
        <p:nvSpPr>
          <p:cNvPr id="396" name="Shape 396"/>
          <p:cNvSpPr txBox="1"/>
          <p:nvPr/>
        </p:nvSpPr>
        <p:spPr>
          <a:xfrm>
            <a:off x="-58725" y="214750"/>
            <a:ext cx="93030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Insecure Direct object references - Prevention</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397" name="Shape 397"/>
          <p:cNvSpPr txBox="1"/>
          <p:nvPr/>
        </p:nvSpPr>
        <p:spPr>
          <a:xfrm>
            <a:off x="394200" y="1257725"/>
            <a:ext cx="8306700" cy="2628000"/>
          </a:xfrm>
          <a:prstGeom prst="rect">
            <a:avLst/>
          </a:prstGeom>
          <a:noFill/>
          <a:ln>
            <a:noFill/>
          </a:ln>
        </p:spPr>
        <p:txBody>
          <a:bodyPr anchorCtr="0" anchor="t" bIns="91425" lIns="91425" rIns="91425" tIns="91425">
            <a:noAutofit/>
          </a:bodyPr>
          <a:lstStyle/>
          <a:p>
            <a:pPr lvl="0" rtl="0">
              <a:spcBef>
                <a:spcPts val="1100"/>
              </a:spcBef>
              <a:spcAft>
                <a:spcPts val="1100"/>
              </a:spcAft>
              <a:buNone/>
            </a:pPr>
            <a:r>
              <a:rPr lang="en">
                <a:solidFill>
                  <a:schemeClr val="dk1"/>
                </a:solidFill>
                <a:latin typeface="Droid Sans"/>
                <a:ea typeface="Droid Sans"/>
                <a:cs typeface="Droid Sans"/>
                <a:sym typeface="Droid Sans"/>
              </a:rPr>
              <a:t>Use indirect </a:t>
            </a:r>
            <a:r>
              <a:rPr b="1" lang="en">
                <a:solidFill>
                  <a:srgbClr val="6AA84F"/>
                </a:solidFill>
                <a:latin typeface="Droid Sans"/>
                <a:ea typeface="Droid Sans"/>
                <a:cs typeface="Droid Sans"/>
                <a:sym typeface="Droid Sans"/>
              </a:rPr>
              <a:t>reference</a:t>
            </a:r>
            <a:r>
              <a:rPr lang="en">
                <a:solidFill>
                  <a:schemeClr val="dk1"/>
                </a:solidFill>
                <a:latin typeface="Droid Sans"/>
                <a:ea typeface="Droid Sans"/>
                <a:cs typeface="Droid Sans"/>
                <a:sym typeface="Droid Sans"/>
              </a:rPr>
              <a:t> maps. </a:t>
            </a:r>
          </a:p>
          <a:p>
            <a:pPr indent="-228600" lvl="0" marL="457200" rtl="0">
              <a:spcBef>
                <a:spcPts val="1100"/>
              </a:spcBef>
              <a:spcAft>
                <a:spcPts val="1100"/>
              </a:spcAft>
              <a:buClr>
                <a:schemeClr val="dk1"/>
              </a:buClr>
              <a:buFont typeface="Droid Sans"/>
              <a:buChar char="-"/>
            </a:pPr>
            <a:r>
              <a:rPr lang="en">
                <a:solidFill>
                  <a:schemeClr val="dk1"/>
                </a:solidFill>
                <a:latin typeface="Droid Sans"/>
                <a:ea typeface="Droid Sans"/>
                <a:cs typeface="Droid Sans"/>
                <a:sym typeface="Droid Sans"/>
              </a:rPr>
              <a:t>Use hash of file name.</a:t>
            </a:r>
          </a:p>
          <a:p>
            <a:pPr lvl="0">
              <a:spcBef>
                <a:spcPts val="0"/>
              </a:spcBef>
              <a:buClr>
                <a:schemeClr val="dk1"/>
              </a:buClr>
              <a:buFont typeface="Arial"/>
              <a:buNone/>
            </a:pPr>
            <a:r>
              <a:t/>
            </a:r>
            <a:endParaRPr>
              <a:solidFill>
                <a:schemeClr val="dk1"/>
              </a:solidFill>
              <a:latin typeface="Droid Sans"/>
              <a:ea typeface="Droid Sans"/>
              <a:cs typeface="Droid Sans"/>
              <a:sym typeface="Droid Sans"/>
            </a:endParaRPr>
          </a:p>
          <a:p>
            <a:pPr lvl="0">
              <a:spcBef>
                <a:spcPts val="0"/>
              </a:spcBef>
              <a:buClr>
                <a:schemeClr val="dk1"/>
              </a:buClr>
              <a:buFont typeface="Arial"/>
              <a:buNone/>
            </a:pPr>
            <a:r>
              <a:t/>
            </a:r>
            <a:endParaRPr>
              <a:solidFill>
                <a:schemeClr val="dk1"/>
              </a:solidFill>
              <a:latin typeface="Droid Sans"/>
              <a:ea typeface="Droid Sans"/>
              <a:cs typeface="Droid Sans"/>
              <a:sym typeface="Droid Sans"/>
            </a:endParaRPr>
          </a:p>
          <a:p>
            <a:pPr lvl="0">
              <a:spcBef>
                <a:spcPts val="0"/>
              </a:spcBef>
              <a:buClr>
                <a:schemeClr val="dk1"/>
              </a:buClr>
              <a:buFont typeface="Arial"/>
              <a:buNone/>
            </a:pPr>
            <a:r>
              <a:t/>
            </a:r>
            <a:endParaRPr>
              <a:solidFill>
                <a:schemeClr val="dk1"/>
              </a:solidFill>
              <a:latin typeface="Droid Sans"/>
              <a:ea typeface="Droid Sans"/>
              <a:cs typeface="Droid Sans"/>
              <a:sym typeface="Droid Sans"/>
            </a:endParaRPr>
          </a:p>
          <a:p>
            <a:pPr lvl="0">
              <a:spcBef>
                <a:spcPts val="0"/>
              </a:spcBef>
              <a:buNone/>
            </a:pPr>
            <a:r>
              <a:t/>
            </a:r>
            <a:endParaRPr>
              <a:latin typeface="Droid Sans"/>
              <a:ea typeface="Droid Sans"/>
              <a:cs typeface="Droid Sans"/>
              <a:sym typeface="Droid Sans"/>
            </a:endParaRPr>
          </a:p>
        </p:txBody>
      </p:sp>
    </p:spTree>
  </p:cSld>
  <p:clrMapOvr>
    <a:masterClrMapping/>
  </p:clrMapOvr>
  <p:transition spd="slow">
    <p:cut/>
  </p:transition>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01" name="Shape 401"/>
        <p:cNvGrpSpPr/>
        <p:nvPr/>
      </p:nvGrpSpPr>
      <p:grpSpPr>
        <a:xfrm>
          <a:off x="0" y="0"/>
          <a:ext cx="0" cy="0"/>
          <a:chOff x="0" y="0"/>
          <a:chExt cx="0" cy="0"/>
        </a:xfrm>
      </p:grpSpPr>
      <p:sp>
        <p:nvSpPr>
          <p:cNvPr id="402" name="Shape 402"/>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(Zed Attack Proxy)</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403" name="Shape 403"/>
          <p:cNvSpPr txBox="1"/>
          <p:nvPr/>
        </p:nvSpPr>
        <p:spPr>
          <a:xfrm>
            <a:off x="1909825" y="1111100"/>
            <a:ext cx="5230500" cy="1083900"/>
          </a:xfrm>
          <a:prstGeom prst="rect">
            <a:avLst/>
          </a:prstGeom>
          <a:noFill/>
          <a:ln>
            <a:noFill/>
          </a:ln>
        </p:spPr>
        <p:txBody>
          <a:bodyPr anchorCtr="0" anchor="t" bIns="91425" lIns="91425" rIns="91425" tIns="91425">
            <a:noAutofit/>
          </a:bodyPr>
          <a:lstStyle/>
          <a:p>
            <a:pPr lvl="0" rtl="0" algn="l">
              <a:spcBef>
                <a:spcPts val="0"/>
              </a:spcBef>
              <a:buNone/>
            </a:pPr>
            <a:r>
              <a:rPr lang="en" sz="4800"/>
              <a:t>         6-CSRF</a:t>
            </a:r>
          </a:p>
        </p:txBody>
      </p:sp>
      <p:sp>
        <p:nvSpPr>
          <p:cNvPr id="404" name="Shape 404"/>
          <p:cNvSpPr txBox="1"/>
          <p:nvPr/>
        </p:nvSpPr>
        <p:spPr>
          <a:xfrm>
            <a:off x="328500" y="1858425"/>
            <a:ext cx="8484900" cy="3000000"/>
          </a:xfrm>
          <a:prstGeom prst="rect">
            <a:avLst/>
          </a:prstGeom>
          <a:noFill/>
          <a:ln>
            <a:noFill/>
          </a:ln>
        </p:spPr>
        <p:txBody>
          <a:bodyPr anchorCtr="0" anchor="ctr" bIns="91425" lIns="91425" rIns="91425" tIns="91425">
            <a:noAutofit/>
          </a:bodyPr>
          <a:lstStyle/>
          <a:p>
            <a:pPr lvl="0" rtl="0">
              <a:spcBef>
                <a:spcPts val="0"/>
              </a:spcBef>
              <a:buNone/>
            </a:pPr>
            <a:r>
              <a:rPr lang="en">
                <a:solidFill>
                  <a:srgbClr val="252525"/>
                </a:solidFill>
                <a:highlight>
                  <a:srgbClr val="F2F2F2"/>
                </a:highlight>
                <a:latin typeface="Droid Sans"/>
                <a:ea typeface="Droid Sans"/>
                <a:cs typeface="Droid Sans"/>
                <a:sym typeface="Droid Sans"/>
              </a:rPr>
              <a:t>A CSRF attack forces a logged-on victim’s browser to send a forged HTTP request, including the victim’s session cookie and any other automatically included authentication information, to a vulnerable web application. This allows the attacker to force the victim’s browser to generate requests the vulnerable application thinks are legitimate requests from the victim.</a:t>
            </a:r>
          </a:p>
        </p:txBody>
      </p:sp>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08" name="Shape 408"/>
        <p:cNvGrpSpPr/>
        <p:nvPr/>
      </p:nvGrpSpPr>
      <p:grpSpPr>
        <a:xfrm>
          <a:off x="0" y="0"/>
          <a:ext cx="0" cy="0"/>
          <a:chOff x="0" y="0"/>
          <a:chExt cx="0" cy="0"/>
        </a:xfrm>
      </p:grpSpPr>
      <p:sp>
        <p:nvSpPr>
          <p:cNvPr id="409" name="Shape 409"/>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(CSRF)</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410" name="Shape 410"/>
          <p:cNvSpPr/>
          <p:nvPr/>
        </p:nvSpPr>
        <p:spPr>
          <a:xfrm>
            <a:off x="532650" y="2083825"/>
            <a:ext cx="8078700" cy="1729200"/>
          </a:xfrm>
          <a:prstGeom prst="roundRect">
            <a:avLst>
              <a:gd fmla="val 16667" name="adj"/>
            </a:avLst>
          </a:prstGeom>
          <a:solidFill>
            <a:srgbClr val="2C353C"/>
          </a:solidFill>
          <a:ln cap="flat" cmpd="sng" w="19050">
            <a:solidFill>
              <a:srgbClr val="FFFFFF"/>
            </a:solidFill>
            <a:prstDash val="solid"/>
            <a:round/>
            <a:headEnd len="med" w="med" type="none"/>
            <a:tailEnd len="med" w="med" type="none"/>
          </a:ln>
        </p:spPr>
        <p:txBody>
          <a:bodyPr anchorCtr="0" anchor="ctr" bIns="91425" lIns="91425" rIns="91425" tIns="91425">
            <a:noAutofit/>
          </a:bodyPr>
          <a:lstStyle/>
          <a:p>
            <a:pPr indent="-69850" lvl="0" marL="457200" rtl="0">
              <a:spcBef>
                <a:spcPts val="0"/>
              </a:spcBef>
              <a:spcAft>
                <a:spcPts val="1200"/>
              </a:spcAft>
              <a:buClr>
                <a:srgbClr val="000000"/>
              </a:buClr>
              <a:buSzPct val="45833"/>
              <a:buFont typeface="Arial"/>
              <a:buNone/>
            </a:pPr>
            <a:r>
              <a:rPr b="1" lang="en" sz="2400">
                <a:solidFill>
                  <a:srgbClr val="F3F3F3"/>
                </a:solidFill>
                <a:latin typeface="Happy Monkey"/>
                <a:ea typeface="Happy Monkey"/>
                <a:cs typeface="Happy Monkey"/>
                <a:sym typeface="Happy Monkey"/>
              </a:rPr>
              <a:t>http://bank.com/transferFunds?</a:t>
            </a:r>
            <a:br>
              <a:rPr b="1" lang="en" sz="2400">
                <a:solidFill>
                  <a:srgbClr val="F3F3F3"/>
                </a:solidFill>
                <a:latin typeface="Happy Monkey"/>
                <a:ea typeface="Happy Monkey"/>
                <a:cs typeface="Happy Monkey"/>
                <a:sym typeface="Happy Monkey"/>
              </a:rPr>
            </a:br>
            <a:r>
              <a:rPr b="1" lang="en" sz="2400">
                <a:solidFill>
                  <a:srgbClr val="F3F3F3"/>
                </a:solidFill>
                <a:latin typeface="Happy Monkey"/>
                <a:ea typeface="Happy Monkey"/>
                <a:cs typeface="Happy Monkey"/>
                <a:sym typeface="Happy Monkey"/>
              </a:rPr>
              <a:t>amount=</a:t>
            </a:r>
            <a:r>
              <a:rPr b="1" lang="en" sz="2400">
                <a:solidFill>
                  <a:srgbClr val="00FF00"/>
                </a:solidFill>
                <a:latin typeface="Happy Monkey"/>
                <a:ea typeface="Happy Monkey"/>
                <a:cs typeface="Happy Monkey"/>
                <a:sym typeface="Happy Monkey"/>
              </a:rPr>
              <a:t>1500</a:t>
            </a:r>
            <a:r>
              <a:rPr b="1" lang="en" sz="2400">
                <a:solidFill>
                  <a:srgbClr val="F3F3F3"/>
                </a:solidFill>
                <a:latin typeface="Happy Monkey"/>
                <a:ea typeface="Happy Monkey"/>
                <a:cs typeface="Happy Monkey"/>
                <a:sym typeface="Happy Monkey"/>
              </a:rPr>
              <a:t>&amp;destAccount=</a:t>
            </a:r>
            <a:r>
              <a:rPr b="1" lang="en" sz="2400">
                <a:solidFill>
                  <a:srgbClr val="00FF00"/>
                </a:solidFill>
                <a:latin typeface="Happy Monkey"/>
                <a:ea typeface="Happy Monkey"/>
                <a:cs typeface="Happy Monkey"/>
                <a:sym typeface="Happy Monkey"/>
              </a:rPr>
              <a:t>12312</a:t>
            </a:r>
          </a:p>
        </p:txBody>
      </p:sp>
    </p:spTree>
  </p:cSld>
  <p:clrMapOvr>
    <a:masterClrMapping/>
  </p:clrMapOvr>
  <p:transition spd="slow">
    <p:cut/>
  </p:transition>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14" name="Shape 414"/>
        <p:cNvGrpSpPr/>
        <p:nvPr/>
      </p:nvGrpSpPr>
      <p:grpSpPr>
        <a:xfrm>
          <a:off x="0" y="0"/>
          <a:ext cx="0" cy="0"/>
          <a:chOff x="0" y="0"/>
          <a:chExt cx="0" cy="0"/>
        </a:xfrm>
      </p:grpSpPr>
      <p:sp>
        <p:nvSpPr>
          <p:cNvPr id="415" name="Shape 415"/>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(CSRF)</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416" name="Shape 416"/>
          <p:cNvSpPr txBox="1"/>
          <p:nvPr/>
        </p:nvSpPr>
        <p:spPr>
          <a:xfrm>
            <a:off x="0" y="1071100"/>
            <a:ext cx="8814600" cy="2398800"/>
          </a:xfrm>
          <a:prstGeom prst="rect">
            <a:avLst/>
          </a:prstGeom>
          <a:noFill/>
          <a:ln>
            <a:noFill/>
          </a:ln>
        </p:spPr>
        <p:txBody>
          <a:bodyPr anchorCtr="0" anchor="ctr" bIns="91425" lIns="91425" rIns="91425" tIns="91425">
            <a:noAutofit/>
          </a:bodyPr>
          <a:lstStyle/>
          <a:p>
            <a:pPr lvl="0" rtl="0">
              <a:spcBef>
                <a:spcPts val="0"/>
              </a:spcBef>
              <a:buNone/>
            </a:pPr>
            <a:r>
              <a:rPr lang="en" sz="1800">
                <a:solidFill>
                  <a:schemeClr val="dk1"/>
                </a:solidFill>
                <a:latin typeface="Varela Round"/>
                <a:ea typeface="Varela Round"/>
                <a:cs typeface="Varela Round"/>
                <a:sym typeface="Varela Round"/>
              </a:rPr>
              <a:t>Malicious user tricks the user in opening the image with forged link</a:t>
            </a:r>
          </a:p>
        </p:txBody>
      </p:sp>
      <p:sp>
        <p:nvSpPr>
          <p:cNvPr id="417" name="Shape 417"/>
          <p:cNvSpPr/>
          <p:nvPr/>
        </p:nvSpPr>
        <p:spPr>
          <a:xfrm>
            <a:off x="429475" y="2912850"/>
            <a:ext cx="8078700" cy="1482300"/>
          </a:xfrm>
          <a:prstGeom prst="roundRect">
            <a:avLst>
              <a:gd fmla="val 16667" name="adj"/>
            </a:avLst>
          </a:prstGeom>
          <a:solidFill>
            <a:srgbClr val="2C353C"/>
          </a:solidFill>
          <a:ln>
            <a:noFill/>
          </a:ln>
        </p:spPr>
        <p:txBody>
          <a:bodyPr anchorCtr="0" anchor="ctr" bIns="91425" lIns="91425" rIns="91425" tIns="91425">
            <a:noAutofit/>
          </a:bodyPr>
          <a:lstStyle/>
          <a:p>
            <a:pPr indent="-69850" lvl="0" marL="457200" rtl="0">
              <a:spcBef>
                <a:spcPts val="0"/>
              </a:spcBef>
              <a:spcAft>
                <a:spcPts val="1200"/>
              </a:spcAft>
              <a:buClr>
                <a:srgbClr val="000000"/>
              </a:buClr>
              <a:buSzPct val="45833"/>
              <a:buFont typeface="Arial"/>
              <a:buNone/>
            </a:pPr>
            <a:r>
              <a:rPr b="1" lang="en" sz="2400">
                <a:solidFill>
                  <a:srgbClr val="EFEFEF"/>
                </a:solidFill>
                <a:latin typeface="Happy Monkey"/>
                <a:ea typeface="Happy Monkey"/>
                <a:cs typeface="Happy Monkey"/>
                <a:sym typeface="Happy Monkey"/>
              </a:rPr>
              <a:t>&lt;img src=”http://bank.com/transferFunds?amount=</a:t>
            </a:r>
            <a:r>
              <a:rPr b="1" lang="en" sz="2400">
                <a:solidFill>
                  <a:srgbClr val="00FF00"/>
                </a:solidFill>
                <a:latin typeface="Happy Monkey"/>
                <a:ea typeface="Happy Monkey"/>
                <a:cs typeface="Happy Monkey"/>
                <a:sym typeface="Happy Monkey"/>
              </a:rPr>
              <a:t>1500</a:t>
            </a:r>
            <a:r>
              <a:rPr b="1" lang="en" sz="2400">
                <a:solidFill>
                  <a:srgbClr val="EFEFEF"/>
                </a:solidFill>
                <a:latin typeface="Happy Monkey"/>
                <a:ea typeface="Happy Monkey"/>
                <a:cs typeface="Happy Monkey"/>
                <a:sym typeface="Happy Monkey"/>
              </a:rPr>
              <a:t>&amp;destAccount=</a:t>
            </a:r>
            <a:r>
              <a:rPr b="1" lang="en" sz="2400">
                <a:solidFill>
                  <a:srgbClr val="FF9900"/>
                </a:solidFill>
                <a:latin typeface="Happy Monkey"/>
                <a:ea typeface="Happy Monkey"/>
                <a:cs typeface="Happy Monkey"/>
                <a:sym typeface="Happy Monkey"/>
              </a:rPr>
              <a:t>9999</a:t>
            </a:r>
            <a:r>
              <a:rPr b="1" lang="en" sz="2400">
                <a:solidFill>
                  <a:srgbClr val="EFEFEF"/>
                </a:solidFill>
                <a:latin typeface="Happy Monkey"/>
                <a:ea typeface="Happy Monkey"/>
                <a:cs typeface="Happy Monkey"/>
                <a:sym typeface="Happy Monkey"/>
              </a:rPr>
              <a:t>”/&gt;</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8" name="Shape 178"/>
        <p:cNvGrpSpPr/>
        <p:nvPr/>
      </p:nvGrpSpPr>
      <p:grpSpPr>
        <a:xfrm>
          <a:off x="0" y="0"/>
          <a:ext cx="0" cy="0"/>
          <a:chOff x="0" y="0"/>
          <a:chExt cx="0" cy="0"/>
        </a:xfrm>
      </p:grpSpPr>
      <p:sp>
        <p:nvSpPr>
          <p:cNvPr id="179" name="Shape 179"/>
          <p:cNvSpPr txBox="1"/>
          <p:nvPr/>
        </p:nvSpPr>
        <p:spPr>
          <a:xfrm>
            <a:off x="603300" y="163600"/>
            <a:ext cx="8773500" cy="818100"/>
          </a:xfrm>
          <a:prstGeom prst="rect">
            <a:avLst/>
          </a:prstGeom>
          <a:noFill/>
          <a:ln>
            <a:noFill/>
          </a:ln>
        </p:spPr>
        <p:txBody>
          <a:bodyPr anchorCtr="0" anchor="ctr" bIns="91425" lIns="91425" rIns="91425" tIns="91425">
            <a:noAutofit/>
          </a:bodyPr>
          <a:lstStyle/>
          <a:p>
            <a:pPr lvl="0" rtl="0">
              <a:spcBef>
                <a:spcPts val="0"/>
              </a:spcBef>
              <a:buNone/>
            </a:pPr>
            <a:r>
              <a:rPr lang="en" sz="3200">
                <a:solidFill>
                  <a:srgbClr val="313231"/>
                </a:solidFill>
                <a:latin typeface="Droid Sans"/>
                <a:ea typeface="Droid Sans"/>
                <a:cs typeface="Droid Sans"/>
                <a:sym typeface="Droid Sans"/>
              </a:rPr>
              <a:t>Importance</a:t>
            </a:r>
          </a:p>
        </p:txBody>
      </p:sp>
      <p:pic>
        <p:nvPicPr>
          <p:cNvPr id="180" name="Shape 180"/>
          <p:cNvPicPr preferRelativeResize="0"/>
          <p:nvPr/>
        </p:nvPicPr>
        <p:blipFill>
          <a:blip r:embed="rId3">
            <a:alphaModFix/>
          </a:blip>
          <a:stretch>
            <a:fillRect/>
          </a:stretch>
        </p:blipFill>
        <p:spPr>
          <a:xfrm>
            <a:off x="674900" y="1071575"/>
            <a:ext cx="7976000" cy="3529975"/>
          </a:xfrm>
          <a:prstGeom prst="rect">
            <a:avLst/>
          </a:prstGeom>
          <a:noFill/>
          <a:ln>
            <a:noFill/>
          </a:ln>
        </p:spPr>
      </p:pic>
    </p:spTree>
  </p:cSld>
  <p:clrMapOvr>
    <a:masterClrMapping/>
  </p:clrMapOvr>
  <p:transition spd="slow">
    <p:cut/>
  </p:transition>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21" name="Shape 421"/>
        <p:cNvGrpSpPr/>
        <p:nvPr/>
      </p:nvGrpSpPr>
      <p:grpSpPr>
        <a:xfrm>
          <a:off x="0" y="0"/>
          <a:ext cx="0" cy="0"/>
          <a:chOff x="0" y="0"/>
          <a:chExt cx="0" cy="0"/>
        </a:xfrm>
      </p:grpSpPr>
      <p:sp>
        <p:nvSpPr>
          <p:cNvPr id="422" name="Shape 422"/>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CSRF - Prevention</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423" name="Shape 423"/>
          <p:cNvSpPr txBox="1"/>
          <p:nvPr/>
        </p:nvSpPr>
        <p:spPr>
          <a:xfrm>
            <a:off x="468600" y="1182675"/>
            <a:ext cx="8390400" cy="3068400"/>
          </a:xfrm>
          <a:prstGeom prst="rect">
            <a:avLst/>
          </a:prstGeom>
          <a:noFill/>
          <a:ln>
            <a:noFill/>
          </a:ln>
        </p:spPr>
        <p:txBody>
          <a:bodyPr anchorCtr="0" anchor="t" bIns="91425" lIns="91425" rIns="91425" tIns="91425">
            <a:noAutofit/>
          </a:bodyPr>
          <a:lstStyle/>
          <a:p>
            <a:pPr lvl="0" rtl="0">
              <a:spcBef>
                <a:spcPts val="1100"/>
              </a:spcBef>
              <a:spcAft>
                <a:spcPts val="1100"/>
              </a:spcAft>
              <a:buClr>
                <a:schemeClr val="dk1"/>
              </a:buClr>
              <a:buFont typeface="Arial"/>
              <a:buNone/>
            </a:pPr>
            <a:r>
              <a:rPr lang="en">
                <a:solidFill>
                  <a:schemeClr val="dk1"/>
                </a:solidFill>
                <a:latin typeface="Droid Sans"/>
                <a:ea typeface="Droid Sans"/>
                <a:cs typeface="Droid Sans"/>
                <a:sym typeface="Droid Sans"/>
              </a:rPr>
              <a:t>Checking referrer header.</a:t>
            </a:r>
          </a:p>
          <a:p>
            <a:pPr lvl="0" rtl="0">
              <a:spcBef>
                <a:spcPts val="1100"/>
              </a:spcBef>
              <a:spcAft>
                <a:spcPts val="1100"/>
              </a:spcAft>
              <a:buClr>
                <a:schemeClr val="dk1"/>
              </a:buClr>
              <a:buFont typeface="Arial"/>
              <a:buNone/>
            </a:pPr>
            <a:r>
              <a:t/>
            </a:r>
            <a:endParaRPr>
              <a:solidFill>
                <a:schemeClr val="dk1"/>
              </a:solidFill>
              <a:latin typeface="Droid Sans"/>
              <a:ea typeface="Droid Sans"/>
              <a:cs typeface="Droid Sans"/>
              <a:sym typeface="Droid Sans"/>
            </a:endParaRPr>
          </a:p>
          <a:p>
            <a:pPr lvl="0" rtl="0">
              <a:spcBef>
                <a:spcPts val="1100"/>
              </a:spcBef>
              <a:spcAft>
                <a:spcPts val="1100"/>
              </a:spcAft>
              <a:buClr>
                <a:schemeClr val="dk1"/>
              </a:buClr>
              <a:buFont typeface="Arial"/>
              <a:buNone/>
            </a:pPr>
            <a:r>
              <a:rPr lang="en">
                <a:solidFill>
                  <a:schemeClr val="dk1"/>
                </a:solidFill>
                <a:latin typeface="Droid Sans"/>
                <a:ea typeface="Droid Sans"/>
                <a:cs typeface="Droid Sans"/>
                <a:sym typeface="Droid Sans"/>
              </a:rPr>
              <a:t>Checking origin header.</a:t>
            </a:r>
          </a:p>
          <a:p>
            <a:pPr lvl="0" rtl="0">
              <a:spcBef>
                <a:spcPts val="1100"/>
              </a:spcBef>
              <a:spcAft>
                <a:spcPts val="1100"/>
              </a:spcAft>
              <a:buClr>
                <a:schemeClr val="dk1"/>
              </a:buClr>
              <a:buFont typeface="Arial"/>
              <a:buNone/>
            </a:pPr>
            <a:r>
              <a:t/>
            </a:r>
            <a:endParaRPr>
              <a:solidFill>
                <a:schemeClr val="dk1"/>
              </a:solidFill>
              <a:latin typeface="Droid Sans"/>
              <a:ea typeface="Droid Sans"/>
              <a:cs typeface="Droid Sans"/>
              <a:sym typeface="Droid Sans"/>
            </a:endParaRPr>
          </a:p>
          <a:p>
            <a:pPr lvl="0" rtl="0">
              <a:spcBef>
                <a:spcPts val="1100"/>
              </a:spcBef>
              <a:spcAft>
                <a:spcPts val="1100"/>
              </a:spcAft>
              <a:buClr>
                <a:schemeClr val="dk1"/>
              </a:buClr>
              <a:buFont typeface="Arial"/>
              <a:buNone/>
            </a:pPr>
            <a:r>
              <a:rPr lang="en">
                <a:solidFill>
                  <a:schemeClr val="dk1"/>
                </a:solidFill>
                <a:latin typeface="Droid Sans"/>
                <a:ea typeface="Droid Sans"/>
                <a:cs typeface="Droid Sans"/>
                <a:sym typeface="Droid Sans"/>
              </a:rPr>
              <a:t>Requiring the user to </a:t>
            </a:r>
            <a:r>
              <a:rPr b="1" lang="en">
                <a:solidFill>
                  <a:srgbClr val="6AA84F"/>
                </a:solidFill>
                <a:latin typeface="Droid Sans"/>
                <a:ea typeface="Droid Sans"/>
                <a:cs typeface="Droid Sans"/>
                <a:sym typeface="Droid Sans"/>
              </a:rPr>
              <a:t>reauthenticate</a:t>
            </a:r>
            <a:r>
              <a:rPr lang="en">
                <a:solidFill>
                  <a:schemeClr val="dk1"/>
                </a:solidFill>
                <a:latin typeface="Droid Sans"/>
                <a:ea typeface="Droid Sans"/>
                <a:cs typeface="Droid Sans"/>
                <a:sym typeface="Droid Sans"/>
              </a:rPr>
              <a:t> or </a:t>
            </a:r>
            <a:r>
              <a:rPr b="1" lang="en">
                <a:solidFill>
                  <a:srgbClr val="6AA84F"/>
                </a:solidFill>
                <a:latin typeface="Droid Sans"/>
                <a:ea typeface="Droid Sans"/>
                <a:cs typeface="Droid Sans"/>
                <a:sym typeface="Droid Sans"/>
              </a:rPr>
              <a:t>prove</a:t>
            </a:r>
            <a:r>
              <a:rPr lang="en">
                <a:solidFill>
                  <a:schemeClr val="dk1"/>
                </a:solidFill>
                <a:latin typeface="Droid Sans"/>
                <a:ea typeface="Droid Sans"/>
                <a:cs typeface="Droid Sans"/>
                <a:sym typeface="Droid Sans"/>
              </a:rPr>
              <a:t> they are a user.</a:t>
            </a:r>
          </a:p>
          <a:p>
            <a:pPr lvl="0" rtl="0">
              <a:spcBef>
                <a:spcPts val="1100"/>
              </a:spcBef>
              <a:spcAft>
                <a:spcPts val="1100"/>
              </a:spcAft>
              <a:buClr>
                <a:schemeClr val="dk1"/>
              </a:buClr>
              <a:buFont typeface="Arial"/>
              <a:buNone/>
            </a:pPr>
            <a:r>
              <a:t/>
            </a:r>
            <a:endParaRPr>
              <a:solidFill>
                <a:schemeClr val="dk1"/>
              </a:solidFill>
              <a:latin typeface="Droid Sans"/>
              <a:ea typeface="Droid Sans"/>
              <a:cs typeface="Droid Sans"/>
              <a:sym typeface="Droid Sans"/>
            </a:endParaRPr>
          </a:p>
          <a:p>
            <a:pPr lvl="0">
              <a:spcBef>
                <a:spcPts val="0"/>
              </a:spcBef>
              <a:buNone/>
            </a:pPr>
            <a:r>
              <a:t/>
            </a:r>
            <a:endParaRPr>
              <a:latin typeface="Droid Sans"/>
              <a:ea typeface="Droid Sans"/>
              <a:cs typeface="Droid Sans"/>
              <a:sym typeface="Droid Sans"/>
            </a:endParaRPr>
          </a:p>
        </p:txBody>
      </p:sp>
    </p:spTree>
  </p:cSld>
  <p:clrMapOvr>
    <a:masterClrMapping/>
  </p:clrMapOvr>
  <p:transition spd="slow">
    <p:cut/>
  </p:transition>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27" name="Shape 427"/>
        <p:cNvGrpSpPr/>
        <p:nvPr/>
      </p:nvGrpSpPr>
      <p:grpSpPr>
        <a:xfrm>
          <a:off x="0" y="0"/>
          <a:ext cx="0" cy="0"/>
          <a:chOff x="0" y="0"/>
          <a:chExt cx="0" cy="0"/>
        </a:xfrm>
      </p:grpSpPr>
      <p:sp>
        <p:nvSpPr>
          <p:cNvPr id="428" name="Shape 428"/>
          <p:cNvSpPr txBox="1"/>
          <p:nvPr/>
        </p:nvSpPr>
        <p:spPr>
          <a:xfrm>
            <a:off x="569350" y="251369"/>
            <a:ext cx="7444500" cy="754200"/>
          </a:xfrm>
          <a:prstGeom prst="rect">
            <a:avLst/>
          </a:prstGeom>
          <a:noFill/>
          <a:ln>
            <a:noFill/>
          </a:ln>
        </p:spPr>
        <p:txBody>
          <a:bodyPr anchorCtr="0" anchor="t" bIns="91425" lIns="91425" rIns="91425" tIns="91425">
            <a:noAutofit/>
          </a:bodyPr>
          <a:lstStyle/>
          <a:p>
            <a:pPr lvl="0" rtl="0">
              <a:spcBef>
                <a:spcPts val="0"/>
              </a:spcBef>
              <a:buNone/>
            </a:pPr>
            <a:r>
              <a:rPr lang="en" sz="3200">
                <a:latin typeface="Droid Sans"/>
                <a:ea typeface="Droid Sans"/>
                <a:cs typeface="Droid Sans"/>
                <a:sym typeface="Droid Sans"/>
              </a:rPr>
              <a:t>References</a:t>
            </a:r>
          </a:p>
        </p:txBody>
      </p:sp>
      <p:sp>
        <p:nvSpPr>
          <p:cNvPr id="429" name="Shape 429"/>
          <p:cNvSpPr txBox="1"/>
          <p:nvPr/>
        </p:nvSpPr>
        <p:spPr>
          <a:xfrm>
            <a:off x="655300" y="1315777"/>
            <a:ext cx="8260800" cy="3393600"/>
          </a:xfrm>
          <a:prstGeom prst="rect">
            <a:avLst/>
          </a:prstGeom>
          <a:noFill/>
          <a:ln>
            <a:noFill/>
          </a:ln>
        </p:spPr>
        <p:txBody>
          <a:bodyPr anchorCtr="0" anchor="t" bIns="91425" lIns="91425" rIns="91425" tIns="91425">
            <a:noAutofit/>
          </a:bodyPr>
          <a:lstStyle/>
          <a:p>
            <a:pPr lvl="0">
              <a:spcBef>
                <a:spcPts val="0"/>
              </a:spcBef>
              <a:buNone/>
            </a:pPr>
            <a:r>
              <a:rPr lang="en" u="sng">
                <a:solidFill>
                  <a:schemeClr val="hlink"/>
                </a:solidFill>
                <a:hlinkClick r:id="rId3"/>
              </a:rPr>
              <a:t>https://en.wikipedia.org/wiki/OWASP</a:t>
            </a:r>
          </a:p>
          <a:p>
            <a:pPr lvl="0">
              <a:spcBef>
                <a:spcPts val="0"/>
              </a:spcBef>
              <a:buNone/>
            </a:pPr>
            <a:r>
              <a:t/>
            </a:r>
            <a:endParaRPr/>
          </a:p>
          <a:p>
            <a:pPr lvl="0">
              <a:spcBef>
                <a:spcPts val="0"/>
              </a:spcBef>
              <a:buNone/>
            </a:pPr>
            <a:r>
              <a:rPr lang="en" u="sng">
                <a:solidFill>
                  <a:schemeClr val="hlink"/>
                </a:solidFill>
                <a:hlinkClick r:id="rId4"/>
              </a:rPr>
              <a:t>https://www.owasp.org/index.php/Top_10_2013-Top_10</a:t>
            </a:r>
          </a:p>
          <a:p>
            <a:pPr lvl="0">
              <a:spcBef>
                <a:spcPts val="0"/>
              </a:spcBef>
              <a:buNone/>
            </a:pPr>
            <a:r>
              <a:t/>
            </a:r>
            <a:endParaRPr/>
          </a:p>
          <a:p>
            <a:pPr lvl="0">
              <a:spcBef>
                <a:spcPts val="0"/>
              </a:spcBef>
              <a:buNone/>
            </a:pPr>
            <a:r>
              <a:t/>
            </a:r>
            <a:endParaRPr/>
          </a:p>
          <a:p>
            <a:pPr lvl="0" rtl="0">
              <a:spcBef>
                <a:spcPts val="0"/>
              </a:spcBef>
              <a:buNone/>
            </a:pPr>
            <a:r>
              <a:rPr lang="en" u="sng">
                <a:solidFill>
                  <a:schemeClr val="hlink"/>
                </a:solidFill>
                <a:hlinkClick r:id="rId5"/>
              </a:rPr>
              <a:t>http://www.slideshare.net/vodqanite/introduction-to-security-vulnerabilities</a:t>
            </a:r>
          </a:p>
          <a:p>
            <a:pPr lvl="0" rtl="0">
              <a:spcBef>
                <a:spcPts val="0"/>
              </a:spcBef>
              <a:buNone/>
            </a:pPr>
            <a:r>
              <a:t/>
            </a:r>
            <a:endParaRPr/>
          </a:p>
          <a:p>
            <a:pPr lvl="0" rtl="0">
              <a:spcBef>
                <a:spcPts val="0"/>
              </a:spcBef>
              <a:buNone/>
            </a:pPr>
            <a:r>
              <a:rPr lang="en" u="sng">
                <a:solidFill>
                  <a:schemeClr val="hlink"/>
                </a:solidFill>
                <a:hlinkClick r:id="rId6"/>
              </a:rPr>
              <a:t>https://docs.google.com/presentation/d/16fn47AZSNxorx-D5DkYjALeEkJ8sGCdZg3MguYrSmrM/edit?ts=56d424e8#slide=id.p</a:t>
            </a:r>
          </a:p>
          <a:p>
            <a:pPr lvl="0" rtl="0">
              <a:spcBef>
                <a:spcPts val="0"/>
              </a:spcBef>
              <a:buNone/>
            </a:pPr>
            <a:r>
              <a:t/>
            </a:r>
            <a:endParaRPr/>
          </a:p>
          <a:p>
            <a:pPr lvl="0" rtl="0">
              <a:spcBef>
                <a:spcPts val="0"/>
              </a:spcBef>
              <a:buNone/>
            </a:pPr>
            <a:r>
              <a:t/>
            </a:r>
            <a:endParaRPr/>
          </a:p>
        </p:txBody>
      </p:sp>
    </p:spTree>
  </p:cSld>
  <p:clrMapOvr>
    <a:masterClrMapping/>
  </p:clrMapOvr>
  <p:transition spd="slow">
    <p:cut/>
  </p:transition>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33" name="Shape 433"/>
        <p:cNvGrpSpPr/>
        <p:nvPr/>
      </p:nvGrpSpPr>
      <p:grpSpPr>
        <a:xfrm>
          <a:off x="0" y="0"/>
          <a:ext cx="0" cy="0"/>
          <a:chOff x="0" y="0"/>
          <a:chExt cx="0" cy="0"/>
        </a:xfrm>
      </p:grpSpPr>
      <p:sp>
        <p:nvSpPr>
          <p:cNvPr id="434" name="Shape 434"/>
          <p:cNvSpPr/>
          <p:nvPr/>
        </p:nvSpPr>
        <p:spPr>
          <a:xfrm>
            <a:off x="533520" y="362555"/>
            <a:ext cx="8006100" cy="723900"/>
          </a:xfrm>
          <a:prstGeom prst="rect">
            <a:avLst/>
          </a:prstGeom>
          <a:noFill/>
          <a:ln>
            <a:noFill/>
          </a:ln>
        </p:spPr>
        <p:txBody>
          <a:bodyPr anchorCtr="0" anchor="t" bIns="0" lIns="0" rIns="0" tIns="0">
            <a:noAutofit/>
          </a:bodyPr>
          <a:lstStyle/>
          <a:p>
            <a:pPr indent="0" lvl="0" marL="0" marR="0" rtl="0" algn="l">
              <a:lnSpc>
                <a:spcPct val="100000"/>
              </a:lnSpc>
              <a:spcBef>
                <a:spcPts val="0"/>
              </a:spcBef>
              <a:buSzPct val="25000"/>
              <a:buNone/>
            </a:pPr>
            <a:r>
              <a:rPr b="0" i="0" lang="en" sz="3200" u="none" cap="none" strike="noStrike">
                <a:solidFill>
                  <a:srgbClr val="313231"/>
                </a:solidFill>
                <a:latin typeface="Droid Sans"/>
                <a:ea typeface="Droid Sans"/>
                <a:cs typeface="Droid Sans"/>
                <a:sym typeface="Droid Sans"/>
              </a:rPr>
              <a:t>Questions </a:t>
            </a:r>
          </a:p>
        </p:txBody>
      </p:sp>
      <p:pic>
        <p:nvPicPr>
          <p:cNvPr id="435" name="Shape 435"/>
          <p:cNvPicPr preferRelativeResize="0"/>
          <p:nvPr/>
        </p:nvPicPr>
        <p:blipFill rotWithShape="1">
          <a:blip r:embed="rId3">
            <a:alphaModFix/>
          </a:blip>
          <a:srcRect b="0" l="0" r="0" t="0"/>
          <a:stretch/>
        </p:blipFill>
        <p:spPr>
          <a:xfrm>
            <a:off x="611279" y="1485863"/>
            <a:ext cx="7928400" cy="2951400"/>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4" name="Shape 184"/>
        <p:cNvGrpSpPr/>
        <p:nvPr/>
      </p:nvGrpSpPr>
      <p:grpSpPr>
        <a:xfrm>
          <a:off x="0" y="0"/>
          <a:ext cx="0" cy="0"/>
          <a:chOff x="0" y="0"/>
          <a:chExt cx="0" cy="0"/>
        </a:xfrm>
      </p:grpSpPr>
      <p:pic>
        <p:nvPicPr>
          <p:cNvPr id="185" name="Shape 185"/>
          <p:cNvPicPr preferRelativeResize="0"/>
          <p:nvPr/>
        </p:nvPicPr>
        <p:blipFill>
          <a:blip r:embed="rId3">
            <a:alphaModFix/>
          </a:blip>
          <a:stretch>
            <a:fillRect/>
          </a:stretch>
        </p:blipFill>
        <p:spPr>
          <a:xfrm>
            <a:off x="672150" y="1094149"/>
            <a:ext cx="7799699" cy="3384674"/>
          </a:xfrm>
          <a:prstGeom prst="rect">
            <a:avLst/>
          </a:prstGeom>
          <a:noFill/>
          <a:ln>
            <a:noFill/>
          </a:ln>
        </p:spPr>
      </p:pic>
      <p:sp>
        <p:nvSpPr>
          <p:cNvPr id="186" name="Shape 186"/>
          <p:cNvSpPr txBox="1"/>
          <p:nvPr/>
        </p:nvSpPr>
        <p:spPr>
          <a:xfrm>
            <a:off x="603300" y="163600"/>
            <a:ext cx="8773500" cy="818100"/>
          </a:xfrm>
          <a:prstGeom prst="rect">
            <a:avLst/>
          </a:prstGeom>
          <a:noFill/>
          <a:ln>
            <a:noFill/>
          </a:ln>
        </p:spPr>
        <p:txBody>
          <a:bodyPr anchorCtr="0" anchor="ctr" bIns="91425" lIns="91425" rIns="91425" tIns="91425">
            <a:noAutofit/>
          </a:bodyPr>
          <a:lstStyle/>
          <a:p>
            <a:pPr lvl="0" rtl="0">
              <a:spcBef>
                <a:spcPts val="0"/>
              </a:spcBef>
              <a:buNone/>
            </a:pPr>
            <a:r>
              <a:rPr lang="en" sz="3200">
                <a:solidFill>
                  <a:srgbClr val="313231"/>
                </a:solidFill>
                <a:latin typeface="Droid Sans"/>
                <a:ea typeface="Droid Sans"/>
                <a:cs typeface="Droid Sans"/>
                <a:sym typeface="Droid Sans"/>
              </a:rPr>
              <a:t>Impact</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0" name="Shape 190"/>
        <p:cNvGrpSpPr/>
        <p:nvPr/>
      </p:nvGrpSpPr>
      <p:grpSpPr>
        <a:xfrm>
          <a:off x="0" y="0"/>
          <a:ext cx="0" cy="0"/>
          <a:chOff x="0" y="0"/>
          <a:chExt cx="0" cy="0"/>
        </a:xfrm>
      </p:grpSpPr>
      <p:sp>
        <p:nvSpPr>
          <p:cNvPr id="191" name="Shape 191"/>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192" name="Shape 192"/>
          <p:cNvSpPr txBox="1"/>
          <p:nvPr/>
        </p:nvSpPr>
        <p:spPr>
          <a:xfrm>
            <a:off x="337450" y="1071750"/>
            <a:ext cx="8446200" cy="3000000"/>
          </a:xfrm>
          <a:prstGeom prst="rect">
            <a:avLst/>
          </a:prstGeom>
          <a:noFill/>
          <a:ln>
            <a:noFill/>
          </a:ln>
        </p:spPr>
        <p:txBody>
          <a:bodyPr anchorCtr="0" anchor="ctr" bIns="91425" lIns="91425" rIns="91425" tIns="91425">
            <a:noAutofit/>
          </a:bodyPr>
          <a:lstStyle/>
          <a:p>
            <a:pPr indent="-228600" lvl="0" marL="457200" rtl="0">
              <a:spcBef>
                <a:spcPts val="0"/>
              </a:spcBef>
              <a:buClr>
                <a:srgbClr val="252525"/>
              </a:buClr>
              <a:buFont typeface="Droid Sans"/>
              <a:buChar char="●"/>
            </a:pPr>
            <a:r>
              <a:rPr b="1" lang="en">
                <a:solidFill>
                  <a:srgbClr val="252525"/>
                </a:solidFill>
                <a:highlight>
                  <a:srgbClr val="FFFFFF"/>
                </a:highlight>
                <a:latin typeface="Droid Sans"/>
                <a:ea typeface="Droid Sans"/>
                <a:cs typeface="Droid Sans"/>
                <a:sym typeface="Droid Sans"/>
              </a:rPr>
              <a:t>Open Web Application Security Project</a:t>
            </a:r>
            <a:r>
              <a:rPr lang="en">
                <a:solidFill>
                  <a:srgbClr val="252525"/>
                </a:solidFill>
                <a:highlight>
                  <a:srgbClr val="FFFFFF"/>
                </a:highlight>
                <a:latin typeface="Droid Sans"/>
                <a:ea typeface="Droid Sans"/>
                <a:cs typeface="Droid Sans"/>
                <a:sym typeface="Droid Sans"/>
              </a:rPr>
              <a:t>.</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Online community, which creates freely-available articles, methodologies, documentation, tools, and technologies in the field of </a:t>
            </a:r>
            <a:r>
              <a:rPr lang="en">
                <a:solidFill>
                  <a:srgbClr val="0B0080"/>
                </a:solidFill>
                <a:highlight>
                  <a:srgbClr val="FFFFFF"/>
                </a:highlight>
                <a:latin typeface="Droid Sans"/>
                <a:ea typeface="Droid Sans"/>
                <a:cs typeface="Droid Sans"/>
                <a:sym typeface="Droid Sans"/>
                <a:hlinkClick r:id="rId3"/>
              </a:rPr>
              <a:t>web application security</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Not-for-profit charitable organization.</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Focussed on improving the security of software.</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All material is available under a FOSS license.</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Currently has over 142 active projects.</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6" name="Shape 196"/>
        <p:cNvGrpSpPr/>
        <p:nvPr/>
      </p:nvGrpSpPr>
      <p:grpSpPr>
        <a:xfrm>
          <a:off x="0" y="0"/>
          <a:ext cx="0" cy="0"/>
          <a:chOff x="0" y="0"/>
          <a:chExt cx="0" cy="0"/>
        </a:xfrm>
      </p:grpSpPr>
      <p:sp>
        <p:nvSpPr>
          <p:cNvPr id="197" name="Shape 197"/>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Top 10</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198" name="Shape 198"/>
          <p:cNvSpPr txBox="1"/>
          <p:nvPr/>
        </p:nvSpPr>
        <p:spPr>
          <a:xfrm>
            <a:off x="306775" y="652500"/>
            <a:ext cx="8446200" cy="3000000"/>
          </a:xfrm>
          <a:prstGeom prst="rect">
            <a:avLst/>
          </a:prstGeom>
          <a:noFill/>
          <a:ln>
            <a:noFill/>
          </a:ln>
        </p:spPr>
        <p:txBody>
          <a:bodyPr anchorCtr="0" anchor="ctr" bIns="91425" lIns="91425" rIns="91425" tIns="91425">
            <a:noAutofit/>
          </a:bodyPr>
          <a:lstStyle/>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List the 10 most critical web application security risks.</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A powerful awareness document.</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Published at regular intervals.</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indent="-228600" lvl="1" marL="9144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Approximately once in 3 years.</a:t>
            </a:r>
          </a:p>
          <a:p>
            <a:pPr indent="-228600" lvl="1" marL="9144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Last published in 2013</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2" name="Shape 202"/>
        <p:cNvGrpSpPr/>
        <p:nvPr/>
      </p:nvGrpSpPr>
      <p:grpSpPr>
        <a:xfrm>
          <a:off x="0" y="0"/>
          <a:ext cx="0" cy="0"/>
          <a:chOff x="0" y="0"/>
          <a:chExt cx="0" cy="0"/>
        </a:xfrm>
      </p:grpSpPr>
      <p:sp>
        <p:nvSpPr>
          <p:cNvPr id="203" name="Shape 203"/>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Top 10</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204" name="Shape 204"/>
          <p:cNvSpPr txBox="1"/>
          <p:nvPr/>
        </p:nvSpPr>
        <p:spPr>
          <a:xfrm>
            <a:off x="306775" y="652500"/>
            <a:ext cx="8446200" cy="3683100"/>
          </a:xfrm>
          <a:prstGeom prst="rect">
            <a:avLst/>
          </a:prstGeom>
          <a:noFill/>
          <a:ln>
            <a:noFill/>
          </a:ln>
        </p:spPr>
        <p:txBody>
          <a:bodyPr anchorCtr="0" anchor="ctr" bIns="91425" lIns="91425" rIns="91425" tIns="91425">
            <a:noAutofit/>
          </a:bodyPr>
          <a:lstStyle/>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Injection.</a:t>
            </a: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Broken authentication and session management.</a:t>
            </a: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Cross-site scripting (XSS).</a:t>
            </a:r>
          </a:p>
          <a:p>
            <a:pPr indent="-228600" lvl="0" marL="457200" rtl="0">
              <a:spcBef>
                <a:spcPts val="0"/>
              </a:spcBef>
              <a:buClr>
                <a:srgbClr val="252525"/>
              </a:buClr>
              <a:buFont typeface="Droid Sans"/>
              <a:buChar char="●"/>
            </a:pPr>
            <a:r>
              <a:rPr lang="en">
                <a:solidFill>
                  <a:srgbClr val="252525"/>
                </a:solidFill>
                <a:highlight>
                  <a:srgbClr val="FFFFFF"/>
                </a:highlight>
                <a:latin typeface="Droid Sans"/>
                <a:ea typeface="Droid Sans"/>
                <a:cs typeface="Droid Sans"/>
                <a:sym typeface="Droid Sans"/>
              </a:rPr>
              <a:t>Insecure direct object references.</a:t>
            </a:r>
          </a:p>
          <a:p>
            <a:pPr indent="-228600" lvl="0" marL="457200" rtl="0">
              <a:spcBef>
                <a:spcPts val="0"/>
              </a:spcBef>
              <a:buFont typeface="Droid Sans"/>
              <a:buChar char="●"/>
            </a:pPr>
            <a:r>
              <a:rPr lang="en">
                <a:latin typeface="Droid Sans"/>
                <a:ea typeface="Droid Sans"/>
                <a:cs typeface="Droid Sans"/>
                <a:sym typeface="Droid Sans"/>
              </a:rPr>
              <a:t>Cross-site request forgery (CSRF).</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a:p>
            <a:pPr indent="-228600" lvl="0" marL="457200" rtl="0">
              <a:spcBef>
                <a:spcPts val="0"/>
              </a:spcBef>
              <a:buClr>
                <a:srgbClr val="999999"/>
              </a:buClr>
              <a:buFont typeface="Droid Sans"/>
              <a:buChar char="●"/>
            </a:pPr>
            <a:r>
              <a:rPr lang="en">
                <a:solidFill>
                  <a:srgbClr val="999999"/>
                </a:solidFill>
                <a:highlight>
                  <a:srgbClr val="FFFFFF"/>
                </a:highlight>
                <a:latin typeface="Droid Sans"/>
                <a:ea typeface="Droid Sans"/>
                <a:cs typeface="Droid Sans"/>
                <a:sym typeface="Droid Sans"/>
              </a:rPr>
              <a:t>Sensitive data exposure.</a:t>
            </a:r>
          </a:p>
          <a:p>
            <a:pPr indent="-228600" lvl="0" marL="457200" rtl="0">
              <a:spcBef>
                <a:spcPts val="0"/>
              </a:spcBef>
              <a:buClr>
                <a:srgbClr val="999999"/>
              </a:buClr>
              <a:buFont typeface="Droid Sans"/>
              <a:buChar char="●"/>
            </a:pPr>
            <a:r>
              <a:rPr lang="en">
                <a:solidFill>
                  <a:srgbClr val="999999"/>
                </a:solidFill>
                <a:highlight>
                  <a:srgbClr val="FFFFFF"/>
                </a:highlight>
                <a:latin typeface="Droid Sans"/>
                <a:ea typeface="Droid Sans"/>
                <a:cs typeface="Droid Sans"/>
                <a:sym typeface="Droid Sans"/>
              </a:rPr>
              <a:t>Missing functional level access control.</a:t>
            </a:r>
          </a:p>
          <a:p>
            <a:pPr indent="-228600" lvl="0" marL="457200" rtl="0">
              <a:spcBef>
                <a:spcPts val="0"/>
              </a:spcBef>
              <a:buClr>
                <a:srgbClr val="999999"/>
              </a:buClr>
              <a:buFont typeface="Droid Sans"/>
              <a:buChar char="●"/>
            </a:pPr>
            <a:r>
              <a:rPr lang="en">
                <a:solidFill>
                  <a:srgbClr val="999999"/>
                </a:solidFill>
                <a:latin typeface="Droid Sans"/>
                <a:ea typeface="Droid Sans"/>
                <a:cs typeface="Droid Sans"/>
                <a:sym typeface="Droid Sans"/>
              </a:rPr>
              <a:t>Security misconfigurations.</a:t>
            </a:r>
          </a:p>
          <a:p>
            <a:pPr indent="-228600" lvl="0" marL="457200" rtl="0">
              <a:spcBef>
                <a:spcPts val="0"/>
              </a:spcBef>
              <a:buClr>
                <a:srgbClr val="999999"/>
              </a:buClr>
              <a:buFont typeface="Droid Sans"/>
              <a:buChar char="●"/>
            </a:pPr>
            <a:r>
              <a:rPr lang="en">
                <a:solidFill>
                  <a:srgbClr val="999999"/>
                </a:solidFill>
                <a:highlight>
                  <a:srgbClr val="FFFFFF"/>
                </a:highlight>
                <a:latin typeface="Droid Sans"/>
                <a:ea typeface="Droid Sans"/>
                <a:cs typeface="Droid Sans"/>
                <a:sym typeface="Droid Sans"/>
              </a:rPr>
              <a:t>Using component with known vulnerabilities.</a:t>
            </a:r>
          </a:p>
          <a:p>
            <a:pPr indent="-228600" lvl="0" marL="457200" rtl="0">
              <a:spcBef>
                <a:spcPts val="0"/>
              </a:spcBef>
              <a:buClr>
                <a:srgbClr val="999999"/>
              </a:buClr>
              <a:buFont typeface="Droid Sans"/>
              <a:buChar char="●"/>
            </a:pPr>
            <a:r>
              <a:rPr lang="en">
                <a:solidFill>
                  <a:srgbClr val="999999"/>
                </a:solidFill>
                <a:highlight>
                  <a:srgbClr val="FFFFFF"/>
                </a:highlight>
                <a:latin typeface="Droid Sans"/>
                <a:ea typeface="Droid Sans"/>
                <a:cs typeface="Droid Sans"/>
                <a:sym typeface="Droid Sans"/>
              </a:rPr>
              <a:t>Unvalidated redirects and forwards.</a:t>
            </a:r>
          </a:p>
          <a:p>
            <a:pPr lvl="0" rtl="0">
              <a:spcBef>
                <a:spcPts val="0"/>
              </a:spcBef>
              <a:buNone/>
            </a:pPr>
            <a:r>
              <a:t/>
            </a:r>
            <a:endParaRPr>
              <a:solidFill>
                <a:srgbClr val="252525"/>
              </a:solidFill>
              <a:highlight>
                <a:srgbClr val="FFFFFF"/>
              </a:highlight>
              <a:latin typeface="Droid Sans"/>
              <a:ea typeface="Droid Sans"/>
              <a:cs typeface="Droid Sans"/>
              <a:sym typeface="Droid Sans"/>
            </a:endParaRP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8" name="Shape 208"/>
        <p:cNvGrpSpPr/>
        <p:nvPr/>
      </p:nvGrpSpPr>
      <p:grpSpPr>
        <a:xfrm>
          <a:off x="0" y="0"/>
          <a:ext cx="0" cy="0"/>
          <a:chOff x="0" y="0"/>
          <a:chExt cx="0" cy="0"/>
        </a:xfrm>
      </p:grpSpPr>
      <p:sp>
        <p:nvSpPr>
          <p:cNvPr id="209" name="Shape 209"/>
          <p:cNvSpPr txBox="1"/>
          <p:nvPr/>
        </p:nvSpPr>
        <p:spPr>
          <a:xfrm>
            <a:off x="429475" y="214750"/>
            <a:ext cx="8814600" cy="1083900"/>
          </a:xfrm>
          <a:prstGeom prst="rect">
            <a:avLst/>
          </a:prstGeom>
          <a:noFill/>
          <a:ln>
            <a:noFill/>
          </a:ln>
        </p:spPr>
        <p:txBody>
          <a:bodyPr anchorCtr="0" anchor="ctr" bIns="91425" lIns="91425" rIns="91425" tIns="91425">
            <a:noAutofit/>
          </a:bodyPr>
          <a:lstStyle/>
          <a:p>
            <a:pPr lvl="0" rtl="0" algn="l">
              <a:spcBef>
                <a:spcPts val="600"/>
              </a:spcBef>
              <a:buNone/>
            </a:pPr>
            <a:r>
              <a:rPr lang="en" sz="3200">
                <a:solidFill>
                  <a:schemeClr val="dk1"/>
                </a:solidFill>
                <a:latin typeface="Droid Sans"/>
                <a:ea typeface="Droid Sans"/>
                <a:cs typeface="Droid Sans"/>
                <a:sym typeface="Droid Sans"/>
              </a:rPr>
              <a:t>OWASP ZAP (Zed Attack Proxy)</a:t>
            </a:r>
          </a:p>
          <a:p>
            <a:pPr lvl="0" rtl="0">
              <a:spcBef>
                <a:spcPts val="600"/>
              </a:spcBef>
              <a:buNone/>
            </a:pPr>
            <a:r>
              <a:t/>
            </a:r>
            <a:endParaRPr sz="3200">
              <a:solidFill>
                <a:schemeClr val="dk1"/>
              </a:solidFill>
              <a:latin typeface="Droid Sans"/>
              <a:ea typeface="Droid Sans"/>
              <a:cs typeface="Droid Sans"/>
              <a:sym typeface="Droid Sans"/>
            </a:endParaRPr>
          </a:p>
        </p:txBody>
      </p:sp>
      <p:sp>
        <p:nvSpPr>
          <p:cNvPr id="210" name="Shape 210"/>
          <p:cNvSpPr txBox="1"/>
          <p:nvPr/>
        </p:nvSpPr>
        <p:spPr>
          <a:xfrm>
            <a:off x="1956750" y="2293725"/>
            <a:ext cx="5230500" cy="1083900"/>
          </a:xfrm>
          <a:prstGeom prst="rect">
            <a:avLst/>
          </a:prstGeom>
          <a:noFill/>
          <a:ln>
            <a:noFill/>
          </a:ln>
        </p:spPr>
        <p:txBody>
          <a:bodyPr anchorCtr="0" anchor="t" bIns="91425" lIns="91425" rIns="91425" tIns="91425">
            <a:noAutofit/>
          </a:bodyPr>
          <a:lstStyle/>
          <a:p>
            <a:pPr lvl="0" rtl="0" algn="ctr">
              <a:spcBef>
                <a:spcPts val="0"/>
              </a:spcBef>
              <a:buNone/>
            </a:pPr>
            <a:r>
              <a:rPr lang="en" sz="4800"/>
              <a:t>DEMO</a:t>
            </a:r>
          </a:p>
        </p:txBody>
      </p:sp>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